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 id="2147483688" r:id="rId5"/>
  </p:sldMasterIdLst>
  <p:notesMasterIdLst>
    <p:notesMasterId r:id="rId17"/>
  </p:notesMasterIdLst>
  <p:sldIdLst>
    <p:sldId id="316" r:id="rId6"/>
    <p:sldId id="340" r:id="rId7"/>
    <p:sldId id="318" r:id="rId8"/>
    <p:sldId id="331" r:id="rId9"/>
    <p:sldId id="332" r:id="rId10"/>
    <p:sldId id="355" r:id="rId11"/>
    <p:sldId id="360" r:id="rId12"/>
    <p:sldId id="356" r:id="rId13"/>
    <p:sldId id="357" r:id="rId14"/>
    <p:sldId id="358" r:id="rId15"/>
    <p:sldId id="35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FC8"/>
    <a:srgbClr val="B1006E"/>
    <a:srgbClr val="7F8D99"/>
    <a:srgbClr val="F6A800"/>
    <a:srgbClr val="00A5C0"/>
    <a:srgbClr val="00B1EB"/>
    <a:srgbClr val="4D5D68"/>
    <a:srgbClr val="F7F4ED"/>
    <a:srgbClr val="6561A9"/>
    <a:srgbClr val="9F92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1CF9B-0378-46EF-BDE0-4DCE018E1E14}" v="218" dt="2022-04-11T10:38:29.585"/>
    <p1510:client id="{DD6299DC-B40E-45B9-AD57-AAD4160C18B2}" v="7" dt="2022-04-12T09:41:21.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05"/>
  </p:normalViewPr>
  <p:slideViewPr>
    <p:cSldViewPr snapToGrid="0" snapToObjects="1" showGuides="1">
      <p:cViewPr varScale="1">
        <p:scale>
          <a:sx n="88" d="100"/>
          <a:sy n="88" d="100"/>
        </p:scale>
        <p:origin x="684" y="64"/>
      </p:cViewPr>
      <p:guideLst>
        <p:guide orient="horz" pos="164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0" d="100"/>
          <a:sy n="140" d="100"/>
        </p:scale>
        <p:origin x="3360"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Morgan" userId="S::cheryl.morgan@citb.co.uk::1088e210-05c5-48f9-a86e-96fa7252a6d7" providerId="AD" clId="Web-{AF822DAA-704F-4273-960C-61BD57C6B446}"/>
    <pc:docChg chg="modSld modMainMaster">
      <pc:chgData name="Cheryl Morgan" userId="S::cheryl.morgan@citb.co.uk::1088e210-05c5-48f9-a86e-96fa7252a6d7" providerId="AD" clId="Web-{AF822DAA-704F-4273-960C-61BD57C6B446}" dt="2022-04-01T00:16:26.423" v="5"/>
      <pc:docMkLst>
        <pc:docMk/>
      </pc:docMkLst>
      <pc:sldChg chg="modSp">
        <pc:chgData name="Cheryl Morgan" userId="S::cheryl.morgan@citb.co.uk::1088e210-05c5-48f9-a86e-96fa7252a6d7" providerId="AD" clId="Web-{AF822DAA-704F-4273-960C-61BD57C6B446}" dt="2022-04-01T00:14:35.681" v="3" actId="20577"/>
        <pc:sldMkLst>
          <pc:docMk/>
          <pc:sldMk cId="883910361" sldId="332"/>
        </pc:sldMkLst>
        <pc:spChg chg="mod">
          <ac:chgData name="Cheryl Morgan" userId="S::cheryl.morgan@citb.co.uk::1088e210-05c5-48f9-a86e-96fa7252a6d7" providerId="AD" clId="Web-{AF822DAA-704F-4273-960C-61BD57C6B446}" dt="2022-04-01T00:14:35.681" v="3" actId="20577"/>
          <ac:spMkLst>
            <pc:docMk/>
            <pc:sldMk cId="883910361" sldId="332"/>
            <ac:spMk id="5" creationId="{00000000-0000-0000-0000-000000000000}"/>
          </ac:spMkLst>
        </pc:spChg>
      </pc:sldChg>
      <pc:sldMasterChg chg="mod modSldLayout">
        <pc:chgData name="Cheryl Morgan" userId="S::cheryl.morgan@citb.co.uk::1088e210-05c5-48f9-a86e-96fa7252a6d7" providerId="AD" clId="Web-{AF822DAA-704F-4273-960C-61BD57C6B446}" dt="2022-04-01T00:16:26.423" v="5"/>
        <pc:sldMasterMkLst>
          <pc:docMk/>
          <pc:sldMasterMk cId="1241402159" sldId="2147483688"/>
        </pc:sldMasterMkLst>
        <pc:sldLayoutChg chg="mod">
          <pc:chgData name="Cheryl Morgan" userId="S::cheryl.morgan@citb.co.uk::1088e210-05c5-48f9-a86e-96fa7252a6d7" providerId="AD" clId="Web-{AF822DAA-704F-4273-960C-61BD57C6B446}" dt="2022-04-01T00:16:26.423" v="5"/>
          <pc:sldLayoutMkLst>
            <pc:docMk/>
            <pc:sldMasterMk cId="1241402159" sldId="2147483688"/>
            <pc:sldLayoutMk cId="0" sldId="2147483689"/>
          </pc:sldLayoutMkLst>
        </pc:sldLayoutChg>
        <pc:sldLayoutChg chg="mod">
          <pc:chgData name="Cheryl Morgan" userId="S::cheryl.morgan@citb.co.uk::1088e210-05c5-48f9-a86e-96fa7252a6d7" providerId="AD" clId="Web-{AF822DAA-704F-4273-960C-61BD57C6B446}" dt="2022-04-01T00:16:26.423" v="5"/>
          <pc:sldLayoutMkLst>
            <pc:docMk/>
            <pc:sldMasterMk cId="1241402159" sldId="2147483688"/>
            <pc:sldLayoutMk cId="0" sldId="2147483693"/>
          </pc:sldLayoutMkLst>
        </pc:sldLayoutChg>
        <pc:sldLayoutChg chg="mod">
          <pc:chgData name="Cheryl Morgan" userId="S::cheryl.morgan@citb.co.uk::1088e210-05c5-48f9-a86e-96fa7252a6d7" providerId="AD" clId="Web-{AF822DAA-704F-4273-960C-61BD57C6B446}" dt="2022-04-01T00:16:26.423" v="5"/>
          <pc:sldLayoutMkLst>
            <pc:docMk/>
            <pc:sldMasterMk cId="1241402159" sldId="2147483688"/>
            <pc:sldLayoutMk cId="0" sldId="2147483697"/>
          </pc:sldLayoutMkLst>
        </pc:sldLayoutChg>
        <pc:sldLayoutChg chg="mod">
          <pc:chgData name="Cheryl Morgan" userId="S::cheryl.morgan@citb.co.uk::1088e210-05c5-48f9-a86e-96fa7252a6d7" providerId="AD" clId="Web-{AF822DAA-704F-4273-960C-61BD57C6B446}" dt="2022-04-01T00:16:26.423" v="5"/>
          <pc:sldLayoutMkLst>
            <pc:docMk/>
            <pc:sldMasterMk cId="1241402159" sldId="2147483688"/>
            <pc:sldLayoutMk cId="2139233347" sldId="2147483701"/>
          </pc:sldLayoutMkLst>
        </pc:sldLayoutChg>
        <pc:sldLayoutChg chg="mod">
          <pc:chgData name="Cheryl Morgan" userId="S::cheryl.morgan@citb.co.uk::1088e210-05c5-48f9-a86e-96fa7252a6d7" providerId="AD" clId="Web-{AF822DAA-704F-4273-960C-61BD57C6B446}" dt="2022-04-01T00:16:26.423" v="5"/>
          <pc:sldLayoutMkLst>
            <pc:docMk/>
            <pc:sldMasterMk cId="1241402159" sldId="2147483688"/>
            <pc:sldLayoutMk cId="1128567146" sldId="2147483702"/>
          </pc:sldLayoutMkLst>
        </pc:sldLayoutChg>
      </pc:sldMasterChg>
      <pc:sldMasterChg chg="mod modSldLayout">
        <pc:chgData name="Cheryl Morgan" userId="S::cheryl.morgan@citb.co.uk::1088e210-05c5-48f9-a86e-96fa7252a6d7" providerId="AD" clId="Web-{AF822DAA-704F-4273-960C-61BD57C6B446}" dt="2022-04-01T00:16:26.423" v="5"/>
        <pc:sldMasterMkLst>
          <pc:docMk/>
          <pc:sldMasterMk cId="10448612" sldId="2147483703"/>
        </pc:sldMasterMkLst>
        <pc:sldLayoutChg chg="mod">
          <pc:chgData name="Cheryl Morgan" userId="S::cheryl.morgan@citb.co.uk::1088e210-05c5-48f9-a86e-96fa7252a6d7" providerId="AD" clId="Web-{AF822DAA-704F-4273-960C-61BD57C6B446}" dt="2022-04-01T00:16:26.423" v="5"/>
          <pc:sldLayoutMkLst>
            <pc:docMk/>
            <pc:sldMasterMk cId="10448612" sldId="2147483703"/>
            <pc:sldLayoutMk cId="1663646477" sldId="2147483715"/>
          </pc:sldLayoutMkLst>
        </pc:sldLayoutChg>
        <pc:sldLayoutChg chg="mod">
          <pc:chgData name="Cheryl Morgan" userId="S::cheryl.morgan@citb.co.uk::1088e210-05c5-48f9-a86e-96fa7252a6d7" providerId="AD" clId="Web-{AF822DAA-704F-4273-960C-61BD57C6B446}" dt="2022-04-01T00:16:26.423" v="5"/>
          <pc:sldLayoutMkLst>
            <pc:docMk/>
            <pc:sldMasterMk cId="10448612" sldId="2147483703"/>
            <pc:sldLayoutMk cId="663363675" sldId="2147483720"/>
          </pc:sldLayoutMkLst>
        </pc:sldLayoutChg>
        <pc:sldLayoutChg chg="mod">
          <pc:chgData name="Cheryl Morgan" userId="S::cheryl.morgan@citb.co.uk::1088e210-05c5-48f9-a86e-96fa7252a6d7" providerId="AD" clId="Web-{AF822DAA-704F-4273-960C-61BD57C6B446}" dt="2022-04-01T00:16:26.423" v="5"/>
          <pc:sldLayoutMkLst>
            <pc:docMk/>
            <pc:sldMasterMk cId="10448612" sldId="2147483703"/>
            <pc:sldLayoutMk cId="212406638" sldId="2147483721"/>
          </pc:sldLayoutMkLst>
        </pc:sldLayoutChg>
      </pc:sldMasterChg>
    </pc:docChg>
  </pc:docChgLst>
  <pc:docChgLst>
    <pc:chgData name="Elaine Morrissey" userId="S::elaine.morrissey@citb.co.uk::c66df12a-cd66-465d-af9e-d3a806ab4f5d" providerId="AD" clId="Web-{604F8761-7828-4004-A2B9-B68E364AEE11}"/>
    <pc:docChg chg="modSld">
      <pc:chgData name="Elaine Morrissey" userId="S::elaine.morrissey@citb.co.uk::c66df12a-cd66-465d-af9e-d3a806ab4f5d" providerId="AD" clId="Web-{604F8761-7828-4004-A2B9-B68E364AEE11}" dt="2022-04-04T11:22:06.506" v="38"/>
      <pc:docMkLst>
        <pc:docMk/>
      </pc:docMkLst>
      <pc:sldChg chg="modSp">
        <pc:chgData name="Elaine Morrissey" userId="S::elaine.morrissey@citb.co.uk::c66df12a-cd66-465d-af9e-d3a806ab4f5d" providerId="AD" clId="Web-{604F8761-7828-4004-A2B9-B68E364AEE11}" dt="2022-04-04T11:15:02.293" v="4" actId="20577"/>
        <pc:sldMkLst>
          <pc:docMk/>
          <pc:sldMk cId="1887310562" sldId="316"/>
        </pc:sldMkLst>
        <pc:spChg chg="mod">
          <ac:chgData name="Elaine Morrissey" userId="S::elaine.morrissey@citb.co.uk::c66df12a-cd66-465d-af9e-d3a806ab4f5d" providerId="AD" clId="Web-{604F8761-7828-4004-A2B9-B68E364AEE11}" dt="2022-04-04T11:15:02.293" v="4" actId="20577"/>
          <ac:spMkLst>
            <pc:docMk/>
            <pc:sldMk cId="1887310562" sldId="316"/>
            <ac:spMk id="10" creationId="{00000000-0000-0000-0000-000000000000}"/>
          </ac:spMkLst>
        </pc:spChg>
      </pc:sldChg>
      <pc:sldChg chg="modSp">
        <pc:chgData name="Elaine Morrissey" userId="S::elaine.morrissey@citb.co.uk::c66df12a-cd66-465d-af9e-d3a806ab4f5d" providerId="AD" clId="Web-{604F8761-7828-4004-A2B9-B68E364AEE11}" dt="2022-04-04T11:16:12.357" v="8" actId="20577"/>
        <pc:sldMkLst>
          <pc:docMk/>
          <pc:sldMk cId="1664506800" sldId="318"/>
        </pc:sldMkLst>
        <pc:spChg chg="mod">
          <ac:chgData name="Elaine Morrissey" userId="S::elaine.morrissey@citb.co.uk::c66df12a-cd66-465d-af9e-d3a806ab4f5d" providerId="AD" clId="Web-{604F8761-7828-4004-A2B9-B68E364AEE11}" dt="2022-04-04T11:16:12.357" v="8" actId="20577"/>
          <ac:spMkLst>
            <pc:docMk/>
            <pc:sldMk cId="1664506800" sldId="318"/>
            <ac:spMk id="3" creationId="{00000000-0000-0000-0000-000000000000}"/>
          </ac:spMkLst>
        </pc:spChg>
      </pc:sldChg>
      <pc:sldChg chg="delSp modSp">
        <pc:chgData name="Elaine Morrissey" userId="S::elaine.morrissey@citb.co.uk::c66df12a-cd66-465d-af9e-d3a806ab4f5d" providerId="AD" clId="Web-{604F8761-7828-4004-A2B9-B68E364AEE11}" dt="2022-04-04T11:18:23.032" v="18" actId="20577"/>
        <pc:sldMkLst>
          <pc:docMk/>
          <pc:sldMk cId="1050998359" sldId="331"/>
        </pc:sldMkLst>
        <pc:spChg chg="mod">
          <ac:chgData name="Elaine Morrissey" userId="S::elaine.morrissey@citb.co.uk::c66df12a-cd66-465d-af9e-d3a806ab4f5d" providerId="AD" clId="Web-{604F8761-7828-4004-A2B9-B68E364AEE11}" dt="2022-04-04T11:18:23.032" v="18" actId="20577"/>
          <ac:spMkLst>
            <pc:docMk/>
            <pc:sldMk cId="1050998359" sldId="331"/>
            <ac:spMk id="5" creationId="{00000000-0000-0000-0000-000000000000}"/>
          </ac:spMkLst>
        </pc:spChg>
        <pc:spChg chg="mod">
          <ac:chgData name="Elaine Morrissey" userId="S::elaine.morrissey@citb.co.uk::c66df12a-cd66-465d-af9e-d3a806ab4f5d" providerId="AD" clId="Web-{604F8761-7828-4004-A2B9-B68E364AEE11}" dt="2022-04-04T11:17:11.296" v="13" actId="1076"/>
          <ac:spMkLst>
            <pc:docMk/>
            <pc:sldMk cId="1050998359" sldId="331"/>
            <ac:spMk id="7" creationId="{7026061B-FB7F-4DE8-ACDF-E479E368806B}"/>
          </ac:spMkLst>
        </pc:spChg>
        <pc:spChg chg="mod">
          <ac:chgData name="Elaine Morrissey" userId="S::elaine.morrissey@citb.co.uk::c66df12a-cd66-465d-af9e-d3a806ab4f5d" providerId="AD" clId="Web-{604F8761-7828-4004-A2B9-B68E364AEE11}" dt="2022-04-04T11:17:04.686" v="12" actId="1076"/>
          <ac:spMkLst>
            <pc:docMk/>
            <pc:sldMk cId="1050998359" sldId="331"/>
            <ac:spMk id="9" creationId="{1839DAFD-2371-4ADE-A259-05F233088FF5}"/>
          </ac:spMkLst>
        </pc:spChg>
        <pc:spChg chg="del">
          <ac:chgData name="Elaine Morrissey" userId="S::elaine.morrissey@citb.co.uk::c66df12a-cd66-465d-af9e-d3a806ab4f5d" providerId="AD" clId="Web-{604F8761-7828-4004-A2B9-B68E364AEE11}" dt="2022-04-04T11:16:51.905" v="11"/>
          <ac:spMkLst>
            <pc:docMk/>
            <pc:sldMk cId="1050998359" sldId="331"/>
            <ac:spMk id="10" creationId="{2F3043F6-4743-418B-B34C-D387537DAEEF}"/>
          </ac:spMkLst>
        </pc:spChg>
        <pc:spChg chg="del mod">
          <ac:chgData name="Elaine Morrissey" userId="S::elaine.morrissey@citb.co.uk::c66df12a-cd66-465d-af9e-d3a806ab4f5d" providerId="AD" clId="Web-{604F8761-7828-4004-A2B9-B68E364AEE11}" dt="2022-04-04T11:16:46.498" v="10"/>
          <ac:spMkLst>
            <pc:docMk/>
            <pc:sldMk cId="1050998359" sldId="331"/>
            <ac:spMk id="11" creationId="{61958C27-72E6-4070-A3DC-5BAB0FA093A8}"/>
          </ac:spMkLst>
        </pc:spChg>
        <pc:spChg chg="mod">
          <ac:chgData name="Elaine Morrissey" userId="S::elaine.morrissey@citb.co.uk::c66df12a-cd66-465d-af9e-d3a806ab4f5d" providerId="AD" clId="Web-{604F8761-7828-4004-A2B9-B68E364AEE11}" dt="2022-04-04T11:17:22.515" v="15" actId="1076"/>
          <ac:spMkLst>
            <pc:docMk/>
            <pc:sldMk cId="1050998359" sldId="331"/>
            <ac:spMk id="12" creationId="{CD34146B-A77E-49BC-AF20-7C9D0954DCE7}"/>
          </ac:spMkLst>
        </pc:spChg>
        <pc:spChg chg="mod">
          <ac:chgData name="Elaine Morrissey" userId="S::elaine.morrissey@citb.co.uk::c66df12a-cd66-465d-af9e-d3a806ab4f5d" providerId="AD" clId="Web-{604F8761-7828-4004-A2B9-B68E364AEE11}" dt="2022-04-04T11:17:18.718" v="14" actId="1076"/>
          <ac:spMkLst>
            <pc:docMk/>
            <pc:sldMk cId="1050998359" sldId="331"/>
            <ac:spMk id="13" creationId="{EFC3DB3A-1A3C-466C-8929-BE55A3D152D3}"/>
          </ac:spMkLst>
        </pc:spChg>
      </pc:sldChg>
      <pc:sldChg chg="modSp">
        <pc:chgData name="Elaine Morrissey" userId="S::elaine.morrissey@citb.co.uk::c66df12a-cd66-465d-af9e-d3a806ab4f5d" providerId="AD" clId="Web-{604F8761-7828-4004-A2B9-B68E364AEE11}" dt="2022-04-04T11:15:42.684" v="6" actId="20577"/>
        <pc:sldMkLst>
          <pc:docMk/>
          <pc:sldMk cId="61279135" sldId="340"/>
        </pc:sldMkLst>
        <pc:spChg chg="mod">
          <ac:chgData name="Elaine Morrissey" userId="S::elaine.morrissey@citb.co.uk::c66df12a-cd66-465d-af9e-d3a806ab4f5d" providerId="AD" clId="Web-{604F8761-7828-4004-A2B9-B68E364AEE11}" dt="2022-04-04T11:15:42.684" v="6" actId="20577"/>
          <ac:spMkLst>
            <pc:docMk/>
            <pc:sldMk cId="61279135" sldId="340"/>
            <ac:spMk id="5" creationId="{00000000-0000-0000-0000-000000000000}"/>
          </ac:spMkLst>
        </pc:spChg>
      </pc:sldChg>
      <pc:sldChg chg="modSp">
        <pc:chgData name="Elaine Morrissey" userId="S::elaine.morrissey@citb.co.uk::c66df12a-cd66-465d-af9e-d3a806ab4f5d" providerId="AD" clId="Web-{604F8761-7828-4004-A2B9-B68E364AEE11}" dt="2022-04-04T11:19:11.658" v="22" actId="20577"/>
        <pc:sldMkLst>
          <pc:docMk/>
          <pc:sldMk cId="952111926" sldId="355"/>
        </pc:sldMkLst>
        <pc:spChg chg="mod">
          <ac:chgData name="Elaine Morrissey" userId="S::elaine.morrissey@citb.co.uk::c66df12a-cd66-465d-af9e-d3a806ab4f5d" providerId="AD" clId="Web-{604F8761-7828-4004-A2B9-B68E364AEE11}" dt="2022-04-04T11:19:11.658" v="22" actId="20577"/>
          <ac:spMkLst>
            <pc:docMk/>
            <pc:sldMk cId="952111926" sldId="355"/>
            <ac:spMk id="5" creationId="{00000000-0000-0000-0000-000000000000}"/>
          </ac:spMkLst>
        </pc:spChg>
      </pc:sldChg>
      <pc:sldChg chg="modSp">
        <pc:chgData name="Elaine Morrissey" userId="S::elaine.morrissey@citb.co.uk::c66df12a-cd66-465d-af9e-d3a806ab4f5d" providerId="AD" clId="Web-{604F8761-7828-4004-A2B9-B68E364AEE11}" dt="2022-04-04T11:20:55.020" v="36"/>
        <pc:sldMkLst>
          <pc:docMk/>
          <pc:sldMk cId="974463740" sldId="356"/>
        </pc:sldMkLst>
        <pc:graphicFrameChg chg="mod modGraphic">
          <ac:chgData name="Elaine Morrissey" userId="S::elaine.morrissey@citb.co.uk::c66df12a-cd66-465d-af9e-d3a806ab4f5d" providerId="AD" clId="Web-{604F8761-7828-4004-A2B9-B68E364AEE11}" dt="2022-04-04T11:20:55.020" v="36"/>
          <ac:graphicFrameMkLst>
            <pc:docMk/>
            <pc:sldMk cId="974463740" sldId="356"/>
            <ac:graphicFrameMk id="2" creationId="{0B919FA4-31FE-4E39-904D-CF03F0FE289D}"/>
          </ac:graphicFrameMkLst>
        </pc:graphicFrameChg>
      </pc:sldChg>
      <pc:sldChg chg="delSp modSp">
        <pc:chgData name="Elaine Morrissey" userId="S::elaine.morrissey@citb.co.uk::c66df12a-cd66-465d-af9e-d3a806ab4f5d" providerId="AD" clId="Web-{604F8761-7828-4004-A2B9-B68E364AEE11}" dt="2022-04-04T11:22:06.506" v="38"/>
        <pc:sldMkLst>
          <pc:docMk/>
          <pc:sldMk cId="3703721050" sldId="357"/>
        </pc:sldMkLst>
        <pc:spChg chg="del">
          <ac:chgData name="Elaine Morrissey" userId="S::elaine.morrissey@citb.co.uk::c66df12a-cd66-465d-af9e-d3a806ab4f5d" providerId="AD" clId="Web-{604F8761-7828-4004-A2B9-B68E364AEE11}" dt="2022-04-04T11:22:06.506" v="38"/>
          <ac:spMkLst>
            <pc:docMk/>
            <pc:sldMk cId="3703721050" sldId="357"/>
            <ac:spMk id="7" creationId="{09FC00BA-704F-4DC3-8883-6C4C8EBF1966}"/>
          </ac:spMkLst>
        </pc:spChg>
        <pc:picChg chg="del mod">
          <ac:chgData name="Elaine Morrissey" userId="S::elaine.morrissey@citb.co.uk::c66df12a-cd66-465d-af9e-d3a806ab4f5d" providerId="AD" clId="Web-{604F8761-7828-4004-A2B9-B68E364AEE11}" dt="2022-04-04T11:22:06.506" v="38"/>
          <ac:picMkLst>
            <pc:docMk/>
            <pc:sldMk cId="3703721050" sldId="357"/>
            <ac:picMk id="3" creationId="{8DC2589D-9F81-4FDE-A670-C20A870A4409}"/>
          </ac:picMkLst>
        </pc:picChg>
      </pc:sldChg>
    </pc:docChg>
  </pc:docChgLst>
  <pc:docChgLst>
    <pc:chgData name="Elaine Morrissey" userId="c66df12a-cd66-465d-af9e-d3a806ab4f5d" providerId="ADAL" clId="{DD6299DC-B40E-45B9-AD57-AAD4160C18B2}"/>
    <pc:docChg chg="undo custSel modSld modMainMaster">
      <pc:chgData name="Elaine Morrissey" userId="c66df12a-cd66-465d-af9e-d3a806ab4f5d" providerId="ADAL" clId="{DD6299DC-B40E-45B9-AD57-AAD4160C18B2}" dt="2022-04-12T09:45:18.117" v="1065" actId="1076"/>
      <pc:docMkLst>
        <pc:docMk/>
      </pc:docMkLst>
      <pc:sldChg chg="modSp mod">
        <pc:chgData name="Elaine Morrissey" userId="c66df12a-cd66-465d-af9e-d3a806ab4f5d" providerId="ADAL" clId="{DD6299DC-B40E-45B9-AD57-AAD4160C18B2}" dt="2022-04-11T15:09:18.063" v="587" actId="20577"/>
        <pc:sldMkLst>
          <pc:docMk/>
          <pc:sldMk cId="1664506800" sldId="318"/>
        </pc:sldMkLst>
        <pc:spChg chg="mod">
          <ac:chgData name="Elaine Morrissey" userId="c66df12a-cd66-465d-af9e-d3a806ab4f5d" providerId="ADAL" clId="{DD6299DC-B40E-45B9-AD57-AAD4160C18B2}" dt="2022-04-11T15:09:18.063" v="587" actId="20577"/>
          <ac:spMkLst>
            <pc:docMk/>
            <pc:sldMk cId="1664506800" sldId="318"/>
            <ac:spMk id="3" creationId="{00000000-0000-0000-0000-000000000000}"/>
          </ac:spMkLst>
        </pc:spChg>
      </pc:sldChg>
      <pc:sldChg chg="modSp mod">
        <pc:chgData name="Elaine Morrissey" userId="c66df12a-cd66-465d-af9e-d3a806ab4f5d" providerId="ADAL" clId="{DD6299DC-B40E-45B9-AD57-AAD4160C18B2}" dt="2022-04-11T15:10:32.453" v="590" actId="20577"/>
        <pc:sldMkLst>
          <pc:docMk/>
          <pc:sldMk cId="1050998359" sldId="331"/>
        </pc:sldMkLst>
        <pc:spChg chg="mod">
          <ac:chgData name="Elaine Morrissey" userId="c66df12a-cd66-465d-af9e-d3a806ab4f5d" providerId="ADAL" clId="{DD6299DC-B40E-45B9-AD57-AAD4160C18B2}" dt="2022-04-11T15:10:32.453" v="590" actId="20577"/>
          <ac:spMkLst>
            <pc:docMk/>
            <pc:sldMk cId="1050998359" sldId="331"/>
            <ac:spMk id="5" creationId="{00000000-0000-0000-0000-000000000000}"/>
          </ac:spMkLst>
        </pc:spChg>
      </pc:sldChg>
      <pc:sldChg chg="modSp mod">
        <pc:chgData name="Elaine Morrissey" userId="c66df12a-cd66-465d-af9e-d3a806ab4f5d" providerId="ADAL" clId="{DD6299DC-B40E-45B9-AD57-AAD4160C18B2}" dt="2022-04-11T15:13:12.678" v="729" actId="20577"/>
        <pc:sldMkLst>
          <pc:docMk/>
          <pc:sldMk cId="883910361" sldId="332"/>
        </pc:sldMkLst>
        <pc:spChg chg="mod">
          <ac:chgData name="Elaine Morrissey" userId="c66df12a-cd66-465d-af9e-d3a806ab4f5d" providerId="ADAL" clId="{DD6299DC-B40E-45B9-AD57-AAD4160C18B2}" dt="2022-04-11T15:13:12.678" v="729" actId="20577"/>
          <ac:spMkLst>
            <pc:docMk/>
            <pc:sldMk cId="883910361" sldId="332"/>
            <ac:spMk id="6" creationId="{00000000-0000-0000-0000-000000000000}"/>
          </ac:spMkLst>
        </pc:spChg>
      </pc:sldChg>
      <pc:sldChg chg="modSp mod">
        <pc:chgData name="Elaine Morrissey" userId="c66df12a-cd66-465d-af9e-d3a806ab4f5d" providerId="ADAL" clId="{DD6299DC-B40E-45B9-AD57-AAD4160C18B2}" dt="2022-04-12T09:45:18.117" v="1065" actId="1076"/>
        <pc:sldMkLst>
          <pc:docMk/>
          <pc:sldMk cId="61279135" sldId="340"/>
        </pc:sldMkLst>
        <pc:spChg chg="mod">
          <ac:chgData name="Elaine Morrissey" userId="c66df12a-cd66-465d-af9e-d3a806ab4f5d" providerId="ADAL" clId="{DD6299DC-B40E-45B9-AD57-AAD4160C18B2}" dt="2022-04-12T09:45:18.117" v="1065" actId="1076"/>
          <ac:spMkLst>
            <pc:docMk/>
            <pc:sldMk cId="61279135" sldId="340"/>
            <ac:spMk id="5" creationId="{00000000-0000-0000-0000-000000000000}"/>
          </ac:spMkLst>
        </pc:spChg>
      </pc:sldChg>
      <pc:sldChg chg="modSp mod">
        <pc:chgData name="Elaine Morrissey" userId="c66df12a-cd66-465d-af9e-d3a806ab4f5d" providerId="ADAL" clId="{DD6299DC-B40E-45B9-AD57-AAD4160C18B2}" dt="2022-04-11T15:15:46.127" v="847" actId="20577"/>
        <pc:sldMkLst>
          <pc:docMk/>
          <pc:sldMk cId="952111926" sldId="355"/>
        </pc:sldMkLst>
        <pc:spChg chg="mod">
          <ac:chgData name="Elaine Morrissey" userId="c66df12a-cd66-465d-af9e-d3a806ab4f5d" providerId="ADAL" clId="{DD6299DC-B40E-45B9-AD57-AAD4160C18B2}" dt="2022-04-11T15:15:46.127" v="847" actId="20577"/>
          <ac:spMkLst>
            <pc:docMk/>
            <pc:sldMk cId="952111926" sldId="355"/>
            <ac:spMk id="5" creationId="{00000000-0000-0000-0000-000000000000}"/>
          </ac:spMkLst>
        </pc:spChg>
      </pc:sldChg>
      <pc:sldChg chg="addSp delSp modSp mod">
        <pc:chgData name="Elaine Morrissey" userId="c66df12a-cd66-465d-af9e-d3a806ab4f5d" providerId="ADAL" clId="{DD6299DC-B40E-45B9-AD57-AAD4160C18B2}" dt="2022-04-12T09:43:24.306" v="1064" actId="14100"/>
        <pc:sldMkLst>
          <pc:docMk/>
          <pc:sldMk cId="974463740" sldId="356"/>
        </pc:sldMkLst>
        <pc:spChg chg="mod">
          <ac:chgData name="Elaine Morrissey" userId="c66df12a-cd66-465d-af9e-d3a806ab4f5d" providerId="ADAL" clId="{DD6299DC-B40E-45B9-AD57-AAD4160C18B2}" dt="2022-04-12T09:40:30.676" v="1047" actId="20577"/>
          <ac:spMkLst>
            <pc:docMk/>
            <pc:sldMk cId="974463740" sldId="356"/>
            <ac:spMk id="5" creationId="{00000000-0000-0000-0000-000000000000}"/>
          </ac:spMkLst>
        </pc:spChg>
        <pc:graphicFrameChg chg="del">
          <ac:chgData name="Elaine Morrissey" userId="c66df12a-cd66-465d-af9e-d3a806ab4f5d" providerId="ADAL" clId="{DD6299DC-B40E-45B9-AD57-AAD4160C18B2}" dt="2022-04-12T09:37:19.623" v="1025" actId="21"/>
          <ac:graphicFrameMkLst>
            <pc:docMk/>
            <pc:sldMk cId="974463740" sldId="356"/>
            <ac:graphicFrameMk id="2" creationId="{0B919FA4-31FE-4E39-904D-CF03F0FE289D}"/>
          </ac:graphicFrameMkLst>
        </pc:graphicFrameChg>
        <pc:graphicFrameChg chg="add mod modGraphic">
          <ac:chgData name="Elaine Morrissey" userId="c66df12a-cd66-465d-af9e-d3a806ab4f5d" providerId="ADAL" clId="{DD6299DC-B40E-45B9-AD57-AAD4160C18B2}" dt="2022-04-12T09:43:24.306" v="1064" actId="14100"/>
          <ac:graphicFrameMkLst>
            <pc:docMk/>
            <pc:sldMk cId="974463740" sldId="356"/>
            <ac:graphicFrameMk id="3" creationId="{4BB22420-7867-4BB2-8D38-88B8A211A64A}"/>
          </ac:graphicFrameMkLst>
        </pc:graphicFrameChg>
        <pc:graphicFrameChg chg="add del mod">
          <ac:chgData name="Elaine Morrissey" userId="c66df12a-cd66-465d-af9e-d3a806ab4f5d" providerId="ADAL" clId="{DD6299DC-B40E-45B9-AD57-AAD4160C18B2}" dt="2022-04-12T09:37:57.666" v="1027" actId="478"/>
          <ac:graphicFrameMkLst>
            <pc:docMk/>
            <pc:sldMk cId="974463740" sldId="356"/>
            <ac:graphicFrameMk id="7" creationId="{FE78B095-E08B-4F45-80A3-B38324A380B7}"/>
          </ac:graphicFrameMkLst>
        </pc:graphicFrameChg>
      </pc:sldChg>
      <pc:sldChg chg="addSp delSp modSp mod">
        <pc:chgData name="Elaine Morrissey" userId="c66df12a-cd66-465d-af9e-d3a806ab4f5d" providerId="ADAL" clId="{DD6299DC-B40E-45B9-AD57-AAD4160C18B2}" dt="2022-04-04T11:35:25.020" v="47" actId="20577"/>
        <pc:sldMkLst>
          <pc:docMk/>
          <pc:sldMk cId="3703721050" sldId="357"/>
        </pc:sldMkLst>
        <pc:spChg chg="mod">
          <ac:chgData name="Elaine Morrissey" userId="c66df12a-cd66-465d-af9e-d3a806ab4f5d" providerId="ADAL" clId="{DD6299DC-B40E-45B9-AD57-AAD4160C18B2}" dt="2022-04-04T11:35:25.020" v="47" actId="20577"/>
          <ac:spMkLst>
            <pc:docMk/>
            <pc:sldMk cId="3703721050" sldId="357"/>
            <ac:spMk id="5" creationId="{00000000-0000-0000-0000-000000000000}"/>
          </ac:spMkLst>
        </pc:spChg>
        <pc:graphicFrameChg chg="add mod modGraphic">
          <ac:chgData name="Elaine Morrissey" userId="c66df12a-cd66-465d-af9e-d3a806ab4f5d" providerId="ADAL" clId="{DD6299DC-B40E-45B9-AD57-AAD4160C18B2}" dt="2022-04-04T11:34:22.624" v="9" actId="14734"/>
          <ac:graphicFrameMkLst>
            <pc:docMk/>
            <pc:sldMk cId="3703721050" sldId="357"/>
            <ac:graphicFrameMk id="2" creationId="{ED6B2C48-7159-4CC5-AD85-AB315EED2D7C}"/>
          </ac:graphicFrameMkLst>
        </pc:graphicFrameChg>
        <pc:graphicFrameChg chg="del">
          <ac:chgData name="Elaine Morrissey" userId="c66df12a-cd66-465d-af9e-d3a806ab4f5d" providerId="ADAL" clId="{DD6299DC-B40E-45B9-AD57-AAD4160C18B2}" dt="2022-04-04T11:33:03.463" v="0" actId="21"/>
          <ac:graphicFrameMkLst>
            <pc:docMk/>
            <pc:sldMk cId="3703721050" sldId="357"/>
            <ac:graphicFrameMk id="4" creationId="{816C1B82-CE77-4EEB-9FAC-0D489DF28D12}"/>
          </ac:graphicFrameMkLst>
        </pc:graphicFrameChg>
      </pc:sldChg>
      <pc:sldChg chg="modSp mod">
        <pc:chgData name="Elaine Morrissey" userId="c66df12a-cd66-465d-af9e-d3a806ab4f5d" providerId="ADAL" clId="{DD6299DC-B40E-45B9-AD57-AAD4160C18B2}" dt="2022-04-04T11:39:49.477" v="181" actId="207"/>
        <pc:sldMkLst>
          <pc:docMk/>
          <pc:sldMk cId="3631392158" sldId="359"/>
        </pc:sldMkLst>
        <pc:spChg chg="mod">
          <ac:chgData name="Elaine Morrissey" userId="c66df12a-cd66-465d-af9e-d3a806ab4f5d" providerId="ADAL" clId="{DD6299DC-B40E-45B9-AD57-AAD4160C18B2}" dt="2022-04-04T11:39:49.477" v="181" actId="207"/>
          <ac:spMkLst>
            <pc:docMk/>
            <pc:sldMk cId="3631392158" sldId="359"/>
            <ac:spMk id="5" creationId="{00000000-0000-0000-0000-000000000000}"/>
          </ac:spMkLst>
        </pc:spChg>
      </pc:sldChg>
      <pc:sldChg chg="modSp mod">
        <pc:chgData name="Elaine Morrissey" userId="c66df12a-cd66-465d-af9e-d3a806ab4f5d" providerId="ADAL" clId="{DD6299DC-B40E-45B9-AD57-AAD4160C18B2}" dt="2022-04-12T09:35:00.952" v="1024" actId="14100"/>
        <pc:sldMkLst>
          <pc:docMk/>
          <pc:sldMk cId="4167905620" sldId="360"/>
        </pc:sldMkLst>
        <pc:spChg chg="mod">
          <ac:chgData name="Elaine Morrissey" userId="c66df12a-cd66-465d-af9e-d3a806ab4f5d" providerId="ADAL" clId="{DD6299DC-B40E-45B9-AD57-AAD4160C18B2}" dt="2022-04-12T09:33:51.048" v="1021" actId="20577"/>
          <ac:spMkLst>
            <pc:docMk/>
            <pc:sldMk cId="4167905620" sldId="360"/>
            <ac:spMk id="2" creationId="{C5E260B0-6143-B074-4C4A-8DB84F811F1B}"/>
          </ac:spMkLst>
        </pc:spChg>
        <pc:spChg chg="mod">
          <ac:chgData name="Elaine Morrissey" userId="c66df12a-cd66-465d-af9e-d3a806ab4f5d" providerId="ADAL" clId="{DD6299DC-B40E-45B9-AD57-AAD4160C18B2}" dt="2022-04-11T15:16:16.023" v="849" actId="20577"/>
          <ac:spMkLst>
            <pc:docMk/>
            <pc:sldMk cId="4167905620" sldId="360"/>
            <ac:spMk id="3" creationId="{894EEF4E-808F-5CE3-43BC-AB7F002A786D}"/>
          </ac:spMkLst>
        </pc:spChg>
        <pc:graphicFrameChg chg="mod modGraphic">
          <ac:chgData name="Elaine Morrissey" userId="c66df12a-cd66-465d-af9e-d3a806ab4f5d" providerId="ADAL" clId="{DD6299DC-B40E-45B9-AD57-AAD4160C18B2}" dt="2022-04-12T09:35:00.952" v="1024" actId="14100"/>
          <ac:graphicFrameMkLst>
            <pc:docMk/>
            <pc:sldMk cId="4167905620" sldId="360"/>
            <ac:graphicFrameMk id="8" creationId="{9A72E475-224A-3ECE-E377-9A3CF49332B9}"/>
          </ac:graphicFrameMkLst>
        </pc:graphicFrameChg>
      </pc:sldChg>
      <pc:sldMasterChg chg="delSp modSp mod">
        <pc:chgData name="Elaine Morrissey" userId="c66df12a-cd66-465d-af9e-d3a806ab4f5d" providerId="ADAL" clId="{DD6299DC-B40E-45B9-AD57-AAD4160C18B2}" dt="2022-04-04T11:41:36.199" v="185" actId="21"/>
        <pc:sldMasterMkLst>
          <pc:docMk/>
          <pc:sldMasterMk cId="1241402159" sldId="2147483688"/>
        </pc:sldMasterMkLst>
        <pc:spChg chg="del">
          <ac:chgData name="Elaine Morrissey" userId="c66df12a-cd66-465d-af9e-d3a806ab4f5d" providerId="ADAL" clId="{DD6299DC-B40E-45B9-AD57-AAD4160C18B2}" dt="2022-04-04T11:41:14.406" v="182" actId="478"/>
          <ac:spMkLst>
            <pc:docMk/>
            <pc:sldMasterMk cId="1241402159" sldId="2147483688"/>
            <ac:spMk id="19" creationId="{00000000-0000-0000-0000-000000000000}"/>
          </ac:spMkLst>
        </pc:spChg>
        <pc:picChg chg="del">
          <ac:chgData name="Elaine Morrissey" userId="c66df12a-cd66-465d-af9e-d3a806ab4f5d" providerId="ADAL" clId="{DD6299DC-B40E-45B9-AD57-AAD4160C18B2}" dt="2022-04-04T11:41:19.383" v="183" actId="478"/>
          <ac:picMkLst>
            <pc:docMk/>
            <pc:sldMasterMk cId="1241402159" sldId="2147483688"/>
            <ac:picMk id="5" creationId="{00000000-0000-0000-0000-000000000000}"/>
          </ac:picMkLst>
        </pc:picChg>
        <pc:cxnChg chg="del mod">
          <ac:chgData name="Elaine Morrissey" userId="c66df12a-cd66-465d-af9e-d3a806ab4f5d" providerId="ADAL" clId="{DD6299DC-B40E-45B9-AD57-AAD4160C18B2}" dt="2022-04-04T11:41:36.199" v="185" actId="21"/>
          <ac:cxnSpMkLst>
            <pc:docMk/>
            <pc:sldMasterMk cId="1241402159" sldId="2147483688"/>
            <ac:cxnSpMk id="12" creationId="{00000000-0000-0000-0000-000000000000}"/>
          </ac:cxnSpMkLst>
        </pc:cxnChg>
      </pc:sldMasterChg>
    </pc:docChg>
  </pc:docChgLst>
  <pc:docChgLst>
    <pc:chgData name="Elaine Morrissey" userId="S::elaine.morrissey@citb.co.uk::c66df12a-cd66-465d-af9e-d3a806ab4f5d" providerId="AD" clId="Web-{7641CF9B-0378-46EF-BDE0-4DCE018E1E14}"/>
    <pc:docChg chg="addSld modSld">
      <pc:chgData name="Elaine Morrissey" userId="S::elaine.morrissey@citb.co.uk::c66df12a-cd66-465d-af9e-d3a806ab4f5d" providerId="AD" clId="Web-{7641CF9B-0378-46EF-BDE0-4DCE018E1E14}" dt="2022-04-11T10:38:28.132" v="191" actId="20577"/>
      <pc:docMkLst>
        <pc:docMk/>
      </pc:docMkLst>
      <pc:sldChg chg="modSp">
        <pc:chgData name="Elaine Morrissey" userId="S::elaine.morrissey@citb.co.uk::c66df12a-cd66-465d-af9e-d3a806ab4f5d" providerId="AD" clId="Web-{7641CF9B-0378-46EF-BDE0-4DCE018E1E14}" dt="2022-04-11T10:38:28.132" v="191" actId="20577"/>
        <pc:sldMkLst>
          <pc:docMk/>
          <pc:sldMk cId="61279135" sldId="340"/>
        </pc:sldMkLst>
        <pc:spChg chg="mod">
          <ac:chgData name="Elaine Morrissey" userId="S::elaine.morrissey@citb.co.uk::c66df12a-cd66-465d-af9e-d3a806ab4f5d" providerId="AD" clId="Web-{7641CF9B-0378-46EF-BDE0-4DCE018E1E14}" dt="2022-04-11T10:38:28.132" v="191" actId="20577"/>
          <ac:spMkLst>
            <pc:docMk/>
            <pc:sldMk cId="61279135" sldId="340"/>
            <ac:spMk id="5" creationId="{00000000-0000-0000-0000-000000000000}"/>
          </ac:spMkLst>
        </pc:spChg>
      </pc:sldChg>
      <pc:sldChg chg="addSp delSp modSp new">
        <pc:chgData name="Elaine Morrissey" userId="S::elaine.morrissey@citb.co.uk::c66df12a-cd66-465d-af9e-d3a806ab4f5d" providerId="AD" clId="Web-{7641CF9B-0378-46EF-BDE0-4DCE018E1E14}" dt="2022-04-11T10:36:43.254" v="174"/>
        <pc:sldMkLst>
          <pc:docMk/>
          <pc:sldMk cId="4167905620" sldId="360"/>
        </pc:sldMkLst>
        <pc:spChg chg="mod">
          <ac:chgData name="Elaine Morrissey" userId="S::elaine.morrissey@citb.co.uk::c66df12a-cd66-465d-af9e-d3a806ab4f5d" providerId="AD" clId="Web-{7641CF9B-0378-46EF-BDE0-4DCE018E1E14}" dt="2022-04-11T10:25:52.583" v="120" actId="20577"/>
          <ac:spMkLst>
            <pc:docMk/>
            <pc:sldMk cId="4167905620" sldId="360"/>
            <ac:spMk id="2" creationId="{C5E260B0-6143-B074-4C4A-8DB84F811F1B}"/>
          </ac:spMkLst>
        </pc:spChg>
        <pc:spChg chg="mod">
          <ac:chgData name="Elaine Morrissey" userId="S::elaine.morrissey@citb.co.uk::c66df12a-cd66-465d-af9e-d3a806ab4f5d" providerId="AD" clId="Web-{7641CF9B-0378-46EF-BDE0-4DCE018E1E14}" dt="2022-04-11T10:17:50.228" v="5" actId="20577"/>
          <ac:spMkLst>
            <pc:docMk/>
            <pc:sldMk cId="4167905620" sldId="360"/>
            <ac:spMk id="3" creationId="{894EEF4E-808F-5CE3-43BC-AB7F002A786D}"/>
          </ac:spMkLst>
        </pc:spChg>
        <pc:spChg chg="add mod">
          <ac:chgData name="Elaine Morrissey" userId="S::elaine.morrissey@citb.co.uk::c66df12a-cd66-465d-af9e-d3a806ab4f5d" providerId="AD" clId="Web-{7641CF9B-0378-46EF-BDE0-4DCE018E1E14}" dt="2022-04-11T10:27:52.773" v="137" actId="1076"/>
          <ac:spMkLst>
            <pc:docMk/>
            <pc:sldMk cId="4167905620" sldId="360"/>
            <ac:spMk id="6" creationId="{6BF94741-23AF-0065-E647-DEDE72808DBD}"/>
          </ac:spMkLst>
        </pc:spChg>
        <pc:graphicFrameChg chg="add del mod modGraphic">
          <ac:chgData name="Elaine Morrissey" userId="S::elaine.morrissey@citb.co.uk::c66df12a-cd66-465d-af9e-d3a806ab4f5d" providerId="AD" clId="Web-{7641CF9B-0378-46EF-BDE0-4DCE018E1E14}" dt="2022-04-11T10:30:11.386" v="138"/>
          <ac:graphicFrameMkLst>
            <pc:docMk/>
            <pc:sldMk cId="4167905620" sldId="360"/>
            <ac:graphicFrameMk id="5" creationId="{59DEBF2C-DF93-D1BE-816A-562276B6EB91}"/>
          </ac:graphicFrameMkLst>
        </pc:graphicFrameChg>
        <pc:graphicFrameChg chg="add mod modGraphic">
          <ac:chgData name="Elaine Morrissey" userId="S::elaine.morrissey@citb.co.uk::c66df12a-cd66-465d-af9e-d3a806ab4f5d" providerId="AD" clId="Web-{7641CF9B-0378-46EF-BDE0-4DCE018E1E14}" dt="2022-04-11T10:36:43.254" v="174"/>
          <ac:graphicFrameMkLst>
            <pc:docMk/>
            <pc:sldMk cId="4167905620" sldId="360"/>
            <ac:graphicFrameMk id="8" creationId="{9A72E475-224A-3ECE-E377-9A3CF49332B9}"/>
          </ac:graphicFrameMkLst>
        </pc:graphicFrameChg>
      </pc:sldChg>
    </pc:docChg>
  </pc:docChgLst>
  <pc:docChgLst>
    <pc:chgData name="Cheryl Morgan" userId="1088e210-05c5-48f9-a86e-96fa7252a6d7" providerId="ADAL" clId="{4E3FF83E-4EEA-44AE-A9F7-1CA04A8523F1}"/>
    <pc:docChg chg="undo custSel delSld modSld">
      <pc:chgData name="Cheryl Morgan" userId="1088e210-05c5-48f9-a86e-96fa7252a6d7" providerId="ADAL" clId="{4E3FF83E-4EEA-44AE-A9F7-1CA04A8523F1}" dt="2022-03-31T17:02:59.842" v="184" actId="1036"/>
      <pc:docMkLst>
        <pc:docMk/>
      </pc:docMkLst>
      <pc:sldChg chg="del">
        <pc:chgData name="Cheryl Morgan" userId="1088e210-05c5-48f9-a86e-96fa7252a6d7" providerId="ADAL" clId="{4E3FF83E-4EEA-44AE-A9F7-1CA04A8523F1}" dt="2022-03-31T16:55:48.980" v="0" actId="47"/>
        <pc:sldMkLst>
          <pc:docMk/>
          <pc:sldMk cId="868448285" sldId="295"/>
        </pc:sldMkLst>
      </pc:sldChg>
      <pc:sldChg chg="del">
        <pc:chgData name="Cheryl Morgan" userId="1088e210-05c5-48f9-a86e-96fa7252a6d7" providerId="ADAL" clId="{4E3FF83E-4EEA-44AE-A9F7-1CA04A8523F1}" dt="2022-03-31T16:55:48.980" v="0" actId="47"/>
        <pc:sldMkLst>
          <pc:docMk/>
          <pc:sldMk cId="2136575763" sldId="297"/>
        </pc:sldMkLst>
      </pc:sldChg>
      <pc:sldChg chg="del">
        <pc:chgData name="Cheryl Morgan" userId="1088e210-05c5-48f9-a86e-96fa7252a6d7" providerId="ADAL" clId="{4E3FF83E-4EEA-44AE-A9F7-1CA04A8523F1}" dt="2022-03-31T16:55:48.980" v="0" actId="47"/>
        <pc:sldMkLst>
          <pc:docMk/>
          <pc:sldMk cId="1206386066" sldId="298"/>
        </pc:sldMkLst>
      </pc:sldChg>
      <pc:sldChg chg="del">
        <pc:chgData name="Cheryl Morgan" userId="1088e210-05c5-48f9-a86e-96fa7252a6d7" providerId="ADAL" clId="{4E3FF83E-4EEA-44AE-A9F7-1CA04A8523F1}" dt="2022-03-31T16:55:48.980" v="0" actId="47"/>
        <pc:sldMkLst>
          <pc:docMk/>
          <pc:sldMk cId="1650074396" sldId="299"/>
        </pc:sldMkLst>
      </pc:sldChg>
      <pc:sldChg chg="del">
        <pc:chgData name="Cheryl Morgan" userId="1088e210-05c5-48f9-a86e-96fa7252a6d7" providerId="ADAL" clId="{4E3FF83E-4EEA-44AE-A9F7-1CA04A8523F1}" dt="2022-03-31T16:55:48.980" v="0" actId="47"/>
        <pc:sldMkLst>
          <pc:docMk/>
          <pc:sldMk cId="1970115332" sldId="300"/>
        </pc:sldMkLst>
      </pc:sldChg>
      <pc:sldChg chg="del">
        <pc:chgData name="Cheryl Morgan" userId="1088e210-05c5-48f9-a86e-96fa7252a6d7" providerId="ADAL" clId="{4E3FF83E-4EEA-44AE-A9F7-1CA04A8523F1}" dt="2022-03-31T16:55:48.980" v="0" actId="47"/>
        <pc:sldMkLst>
          <pc:docMk/>
          <pc:sldMk cId="1330647768" sldId="301"/>
        </pc:sldMkLst>
      </pc:sldChg>
      <pc:sldChg chg="del">
        <pc:chgData name="Cheryl Morgan" userId="1088e210-05c5-48f9-a86e-96fa7252a6d7" providerId="ADAL" clId="{4E3FF83E-4EEA-44AE-A9F7-1CA04A8523F1}" dt="2022-03-31T16:55:48.980" v="0" actId="47"/>
        <pc:sldMkLst>
          <pc:docMk/>
          <pc:sldMk cId="945554027" sldId="302"/>
        </pc:sldMkLst>
      </pc:sldChg>
      <pc:sldChg chg="del">
        <pc:chgData name="Cheryl Morgan" userId="1088e210-05c5-48f9-a86e-96fa7252a6d7" providerId="ADAL" clId="{4E3FF83E-4EEA-44AE-A9F7-1CA04A8523F1}" dt="2022-03-31T16:55:48.980" v="0" actId="47"/>
        <pc:sldMkLst>
          <pc:docMk/>
          <pc:sldMk cId="547543989" sldId="303"/>
        </pc:sldMkLst>
      </pc:sldChg>
      <pc:sldChg chg="del">
        <pc:chgData name="Cheryl Morgan" userId="1088e210-05c5-48f9-a86e-96fa7252a6d7" providerId="ADAL" clId="{4E3FF83E-4EEA-44AE-A9F7-1CA04A8523F1}" dt="2022-03-31T16:55:48.980" v="0" actId="47"/>
        <pc:sldMkLst>
          <pc:docMk/>
          <pc:sldMk cId="604395728" sldId="304"/>
        </pc:sldMkLst>
      </pc:sldChg>
      <pc:sldChg chg="del">
        <pc:chgData name="Cheryl Morgan" userId="1088e210-05c5-48f9-a86e-96fa7252a6d7" providerId="ADAL" clId="{4E3FF83E-4EEA-44AE-A9F7-1CA04A8523F1}" dt="2022-03-31T16:55:48.980" v="0" actId="47"/>
        <pc:sldMkLst>
          <pc:docMk/>
          <pc:sldMk cId="481350186" sldId="305"/>
        </pc:sldMkLst>
      </pc:sldChg>
      <pc:sldChg chg="del">
        <pc:chgData name="Cheryl Morgan" userId="1088e210-05c5-48f9-a86e-96fa7252a6d7" providerId="ADAL" clId="{4E3FF83E-4EEA-44AE-A9F7-1CA04A8523F1}" dt="2022-03-31T16:55:48.980" v="0" actId="47"/>
        <pc:sldMkLst>
          <pc:docMk/>
          <pc:sldMk cId="681958814" sldId="307"/>
        </pc:sldMkLst>
      </pc:sldChg>
      <pc:sldChg chg="del">
        <pc:chgData name="Cheryl Morgan" userId="1088e210-05c5-48f9-a86e-96fa7252a6d7" providerId="ADAL" clId="{4E3FF83E-4EEA-44AE-A9F7-1CA04A8523F1}" dt="2022-03-31T16:55:48.980" v="0" actId="47"/>
        <pc:sldMkLst>
          <pc:docMk/>
          <pc:sldMk cId="145266579" sldId="308"/>
        </pc:sldMkLst>
      </pc:sldChg>
      <pc:sldChg chg="del">
        <pc:chgData name="Cheryl Morgan" userId="1088e210-05c5-48f9-a86e-96fa7252a6d7" providerId="ADAL" clId="{4E3FF83E-4EEA-44AE-A9F7-1CA04A8523F1}" dt="2022-03-31T16:55:48.980" v="0" actId="47"/>
        <pc:sldMkLst>
          <pc:docMk/>
          <pc:sldMk cId="1796036762" sldId="309"/>
        </pc:sldMkLst>
      </pc:sldChg>
      <pc:sldChg chg="del">
        <pc:chgData name="Cheryl Morgan" userId="1088e210-05c5-48f9-a86e-96fa7252a6d7" providerId="ADAL" clId="{4E3FF83E-4EEA-44AE-A9F7-1CA04A8523F1}" dt="2022-03-31T16:55:48.980" v="0" actId="47"/>
        <pc:sldMkLst>
          <pc:docMk/>
          <pc:sldMk cId="1318319810" sldId="310"/>
        </pc:sldMkLst>
      </pc:sldChg>
      <pc:sldChg chg="del">
        <pc:chgData name="Cheryl Morgan" userId="1088e210-05c5-48f9-a86e-96fa7252a6d7" providerId="ADAL" clId="{4E3FF83E-4EEA-44AE-A9F7-1CA04A8523F1}" dt="2022-03-31T16:55:48.980" v="0" actId="47"/>
        <pc:sldMkLst>
          <pc:docMk/>
          <pc:sldMk cId="1879649283" sldId="311"/>
        </pc:sldMkLst>
      </pc:sldChg>
      <pc:sldChg chg="del">
        <pc:chgData name="Cheryl Morgan" userId="1088e210-05c5-48f9-a86e-96fa7252a6d7" providerId="ADAL" clId="{4E3FF83E-4EEA-44AE-A9F7-1CA04A8523F1}" dt="2022-03-31T16:55:48.980" v="0" actId="47"/>
        <pc:sldMkLst>
          <pc:docMk/>
          <pc:sldMk cId="1925639868" sldId="312"/>
        </pc:sldMkLst>
      </pc:sldChg>
      <pc:sldChg chg="del">
        <pc:chgData name="Cheryl Morgan" userId="1088e210-05c5-48f9-a86e-96fa7252a6d7" providerId="ADAL" clId="{4E3FF83E-4EEA-44AE-A9F7-1CA04A8523F1}" dt="2022-03-31T16:55:48.980" v="0" actId="47"/>
        <pc:sldMkLst>
          <pc:docMk/>
          <pc:sldMk cId="1133697260" sldId="313"/>
        </pc:sldMkLst>
      </pc:sldChg>
      <pc:sldChg chg="del">
        <pc:chgData name="Cheryl Morgan" userId="1088e210-05c5-48f9-a86e-96fa7252a6d7" providerId="ADAL" clId="{4E3FF83E-4EEA-44AE-A9F7-1CA04A8523F1}" dt="2022-03-31T16:55:48.980" v="0" actId="47"/>
        <pc:sldMkLst>
          <pc:docMk/>
          <pc:sldMk cId="53290302" sldId="314"/>
        </pc:sldMkLst>
      </pc:sldChg>
      <pc:sldChg chg="del">
        <pc:chgData name="Cheryl Morgan" userId="1088e210-05c5-48f9-a86e-96fa7252a6d7" providerId="ADAL" clId="{4E3FF83E-4EEA-44AE-A9F7-1CA04A8523F1}" dt="2022-03-31T16:55:48.980" v="0" actId="47"/>
        <pc:sldMkLst>
          <pc:docMk/>
          <pc:sldMk cId="46276166" sldId="315"/>
        </pc:sldMkLst>
      </pc:sldChg>
      <pc:sldChg chg="del">
        <pc:chgData name="Cheryl Morgan" userId="1088e210-05c5-48f9-a86e-96fa7252a6d7" providerId="ADAL" clId="{4E3FF83E-4EEA-44AE-A9F7-1CA04A8523F1}" dt="2022-03-31T16:55:48.980" v="0" actId="47"/>
        <pc:sldMkLst>
          <pc:docMk/>
          <pc:sldMk cId="204586002" sldId="319"/>
        </pc:sldMkLst>
      </pc:sldChg>
      <pc:sldChg chg="del">
        <pc:chgData name="Cheryl Morgan" userId="1088e210-05c5-48f9-a86e-96fa7252a6d7" providerId="ADAL" clId="{4E3FF83E-4EEA-44AE-A9F7-1CA04A8523F1}" dt="2022-03-31T16:55:48.980" v="0" actId="47"/>
        <pc:sldMkLst>
          <pc:docMk/>
          <pc:sldMk cId="355616767" sldId="320"/>
        </pc:sldMkLst>
      </pc:sldChg>
      <pc:sldChg chg="del">
        <pc:chgData name="Cheryl Morgan" userId="1088e210-05c5-48f9-a86e-96fa7252a6d7" providerId="ADAL" clId="{4E3FF83E-4EEA-44AE-A9F7-1CA04A8523F1}" dt="2022-03-31T16:55:48.980" v="0" actId="47"/>
        <pc:sldMkLst>
          <pc:docMk/>
          <pc:sldMk cId="404013368" sldId="321"/>
        </pc:sldMkLst>
      </pc:sldChg>
      <pc:sldChg chg="del">
        <pc:chgData name="Cheryl Morgan" userId="1088e210-05c5-48f9-a86e-96fa7252a6d7" providerId="ADAL" clId="{4E3FF83E-4EEA-44AE-A9F7-1CA04A8523F1}" dt="2022-03-31T16:55:48.980" v="0" actId="47"/>
        <pc:sldMkLst>
          <pc:docMk/>
          <pc:sldMk cId="280643034" sldId="322"/>
        </pc:sldMkLst>
      </pc:sldChg>
      <pc:sldChg chg="del">
        <pc:chgData name="Cheryl Morgan" userId="1088e210-05c5-48f9-a86e-96fa7252a6d7" providerId="ADAL" clId="{4E3FF83E-4EEA-44AE-A9F7-1CA04A8523F1}" dt="2022-03-31T16:55:48.980" v="0" actId="47"/>
        <pc:sldMkLst>
          <pc:docMk/>
          <pc:sldMk cId="123600689" sldId="333"/>
        </pc:sldMkLst>
      </pc:sldChg>
      <pc:sldChg chg="del">
        <pc:chgData name="Cheryl Morgan" userId="1088e210-05c5-48f9-a86e-96fa7252a6d7" providerId="ADAL" clId="{4E3FF83E-4EEA-44AE-A9F7-1CA04A8523F1}" dt="2022-03-31T16:55:48.980" v="0" actId="47"/>
        <pc:sldMkLst>
          <pc:docMk/>
          <pc:sldMk cId="740093374" sldId="334"/>
        </pc:sldMkLst>
      </pc:sldChg>
      <pc:sldChg chg="del">
        <pc:chgData name="Cheryl Morgan" userId="1088e210-05c5-48f9-a86e-96fa7252a6d7" providerId="ADAL" clId="{4E3FF83E-4EEA-44AE-A9F7-1CA04A8523F1}" dt="2022-03-31T16:55:48.980" v="0" actId="47"/>
        <pc:sldMkLst>
          <pc:docMk/>
          <pc:sldMk cId="524053394" sldId="335"/>
        </pc:sldMkLst>
      </pc:sldChg>
      <pc:sldChg chg="del">
        <pc:chgData name="Cheryl Morgan" userId="1088e210-05c5-48f9-a86e-96fa7252a6d7" providerId="ADAL" clId="{4E3FF83E-4EEA-44AE-A9F7-1CA04A8523F1}" dt="2022-03-31T16:55:48.980" v="0" actId="47"/>
        <pc:sldMkLst>
          <pc:docMk/>
          <pc:sldMk cId="934956611" sldId="336"/>
        </pc:sldMkLst>
      </pc:sldChg>
      <pc:sldChg chg="del">
        <pc:chgData name="Cheryl Morgan" userId="1088e210-05c5-48f9-a86e-96fa7252a6d7" providerId="ADAL" clId="{4E3FF83E-4EEA-44AE-A9F7-1CA04A8523F1}" dt="2022-03-31T16:55:48.980" v="0" actId="47"/>
        <pc:sldMkLst>
          <pc:docMk/>
          <pc:sldMk cId="677915978" sldId="337"/>
        </pc:sldMkLst>
      </pc:sldChg>
      <pc:sldChg chg="del">
        <pc:chgData name="Cheryl Morgan" userId="1088e210-05c5-48f9-a86e-96fa7252a6d7" providerId="ADAL" clId="{4E3FF83E-4EEA-44AE-A9F7-1CA04A8523F1}" dt="2022-03-31T16:55:48.980" v="0" actId="47"/>
        <pc:sldMkLst>
          <pc:docMk/>
          <pc:sldMk cId="1333094911" sldId="338"/>
        </pc:sldMkLst>
      </pc:sldChg>
      <pc:sldChg chg="del">
        <pc:chgData name="Cheryl Morgan" userId="1088e210-05c5-48f9-a86e-96fa7252a6d7" providerId="ADAL" clId="{4E3FF83E-4EEA-44AE-A9F7-1CA04A8523F1}" dt="2022-03-31T16:55:48.980" v="0" actId="47"/>
        <pc:sldMkLst>
          <pc:docMk/>
          <pc:sldMk cId="629280026" sldId="339"/>
        </pc:sldMkLst>
      </pc:sldChg>
      <pc:sldChg chg="modSp mod">
        <pc:chgData name="Cheryl Morgan" userId="1088e210-05c5-48f9-a86e-96fa7252a6d7" providerId="ADAL" clId="{4E3FF83E-4EEA-44AE-A9F7-1CA04A8523F1}" dt="2022-03-31T16:57:23.215" v="130" actId="20577"/>
        <pc:sldMkLst>
          <pc:docMk/>
          <pc:sldMk cId="61279135" sldId="340"/>
        </pc:sldMkLst>
        <pc:spChg chg="mod">
          <ac:chgData name="Cheryl Morgan" userId="1088e210-05c5-48f9-a86e-96fa7252a6d7" providerId="ADAL" clId="{4E3FF83E-4EEA-44AE-A9F7-1CA04A8523F1}" dt="2022-03-31T16:57:23.215" v="130" actId="20577"/>
          <ac:spMkLst>
            <pc:docMk/>
            <pc:sldMk cId="61279135" sldId="340"/>
            <ac:spMk id="5" creationId="{00000000-0000-0000-0000-000000000000}"/>
          </ac:spMkLst>
        </pc:spChg>
      </pc:sldChg>
      <pc:sldChg chg="del">
        <pc:chgData name="Cheryl Morgan" userId="1088e210-05c5-48f9-a86e-96fa7252a6d7" providerId="ADAL" clId="{4E3FF83E-4EEA-44AE-A9F7-1CA04A8523F1}" dt="2022-03-31T16:55:48.980" v="0" actId="47"/>
        <pc:sldMkLst>
          <pc:docMk/>
          <pc:sldMk cId="231551129" sldId="341"/>
        </pc:sldMkLst>
      </pc:sldChg>
      <pc:sldChg chg="del">
        <pc:chgData name="Cheryl Morgan" userId="1088e210-05c5-48f9-a86e-96fa7252a6d7" providerId="ADAL" clId="{4E3FF83E-4EEA-44AE-A9F7-1CA04A8523F1}" dt="2022-03-31T16:55:48.980" v="0" actId="47"/>
        <pc:sldMkLst>
          <pc:docMk/>
          <pc:sldMk cId="680749785" sldId="342"/>
        </pc:sldMkLst>
      </pc:sldChg>
      <pc:sldChg chg="del">
        <pc:chgData name="Cheryl Morgan" userId="1088e210-05c5-48f9-a86e-96fa7252a6d7" providerId="ADAL" clId="{4E3FF83E-4EEA-44AE-A9F7-1CA04A8523F1}" dt="2022-03-31T16:55:48.980" v="0" actId="47"/>
        <pc:sldMkLst>
          <pc:docMk/>
          <pc:sldMk cId="2142836425" sldId="343"/>
        </pc:sldMkLst>
      </pc:sldChg>
      <pc:sldChg chg="del">
        <pc:chgData name="Cheryl Morgan" userId="1088e210-05c5-48f9-a86e-96fa7252a6d7" providerId="ADAL" clId="{4E3FF83E-4EEA-44AE-A9F7-1CA04A8523F1}" dt="2022-03-31T16:55:48.980" v="0" actId="47"/>
        <pc:sldMkLst>
          <pc:docMk/>
          <pc:sldMk cId="1497031764" sldId="344"/>
        </pc:sldMkLst>
      </pc:sldChg>
      <pc:sldChg chg="del">
        <pc:chgData name="Cheryl Morgan" userId="1088e210-05c5-48f9-a86e-96fa7252a6d7" providerId="ADAL" clId="{4E3FF83E-4EEA-44AE-A9F7-1CA04A8523F1}" dt="2022-03-31T16:55:48.980" v="0" actId="47"/>
        <pc:sldMkLst>
          <pc:docMk/>
          <pc:sldMk cId="35696427" sldId="345"/>
        </pc:sldMkLst>
      </pc:sldChg>
      <pc:sldChg chg="del">
        <pc:chgData name="Cheryl Morgan" userId="1088e210-05c5-48f9-a86e-96fa7252a6d7" providerId="ADAL" clId="{4E3FF83E-4EEA-44AE-A9F7-1CA04A8523F1}" dt="2022-03-31T16:55:48.980" v="0" actId="47"/>
        <pc:sldMkLst>
          <pc:docMk/>
          <pc:sldMk cId="112085760" sldId="346"/>
        </pc:sldMkLst>
      </pc:sldChg>
      <pc:sldChg chg="del">
        <pc:chgData name="Cheryl Morgan" userId="1088e210-05c5-48f9-a86e-96fa7252a6d7" providerId="ADAL" clId="{4E3FF83E-4EEA-44AE-A9F7-1CA04A8523F1}" dt="2022-03-31T16:55:48.980" v="0" actId="47"/>
        <pc:sldMkLst>
          <pc:docMk/>
          <pc:sldMk cId="1714282868" sldId="347"/>
        </pc:sldMkLst>
      </pc:sldChg>
      <pc:sldChg chg="del">
        <pc:chgData name="Cheryl Morgan" userId="1088e210-05c5-48f9-a86e-96fa7252a6d7" providerId="ADAL" clId="{4E3FF83E-4EEA-44AE-A9F7-1CA04A8523F1}" dt="2022-03-31T16:55:48.980" v="0" actId="47"/>
        <pc:sldMkLst>
          <pc:docMk/>
          <pc:sldMk cId="1521370660" sldId="348"/>
        </pc:sldMkLst>
      </pc:sldChg>
      <pc:sldChg chg="del">
        <pc:chgData name="Cheryl Morgan" userId="1088e210-05c5-48f9-a86e-96fa7252a6d7" providerId="ADAL" clId="{4E3FF83E-4EEA-44AE-A9F7-1CA04A8523F1}" dt="2022-03-31T16:55:48.980" v="0" actId="47"/>
        <pc:sldMkLst>
          <pc:docMk/>
          <pc:sldMk cId="223427758" sldId="349"/>
        </pc:sldMkLst>
      </pc:sldChg>
      <pc:sldChg chg="del">
        <pc:chgData name="Cheryl Morgan" userId="1088e210-05c5-48f9-a86e-96fa7252a6d7" providerId="ADAL" clId="{4E3FF83E-4EEA-44AE-A9F7-1CA04A8523F1}" dt="2022-03-31T16:55:48.980" v="0" actId="47"/>
        <pc:sldMkLst>
          <pc:docMk/>
          <pc:sldMk cId="1348913750" sldId="350"/>
        </pc:sldMkLst>
      </pc:sldChg>
      <pc:sldChg chg="del">
        <pc:chgData name="Cheryl Morgan" userId="1088e210-05c5-48f9-a86e-96fa7252a6d7" providerId="ADAL" clId="{4E3FF83E-4EEA-44AE-A9F7-1CA04A8523F1}" dt="2022-03-31T16:55:48.980" v="0" actId="47"/>
        <pc:sldMkLst>
          <pc:docMk/>
          <pc:sldMk cId="208534871" sldId="351"/>
        </pc:sldMkLst>
      </pc:sldChg>
      <pc:sldChg chg="del">
        <pc:chgData name="Cheryl Morgan" userId="1088e210-05c5-48f9-a86e-96fa7252a6d7" providerId="ADAL" clId="{4E3FF83E-4EEA-44AE-A9F7-1CA04A8523F1}" dt="2022-03-31T16:55:48.980" v="0" actId="47"/>
        <pc:sldMkLst>
          <pc:docMk/>
          <pc:sldMk cId="152264993" sldId="352"/>
        </pc:sldMkLst>
      </pc:sldChg>
      <pc:sldChg chg="del">
        <pc:chgData name="Cheryl Morgan" userId="1088e210-05c5-48f9-a86e-96fa7252a6d7" providerId="ADAL" clId="{4E3FF83E-4EEA-44AE-A9F7-1CA04A8523F1}" dt="2022-03-31T16:55:48.980" v="0" actId="47"/>
        <pc:sldMkLst>
          <pc:docMk/>
          <pc:sldMk cId="1464713774" sldId="353"/>
        </pc:sldMkLst>
      </pc:sldChg>
      <pc:sldChg chg="del">
        <pc:chgData name="Cheryl Morgan" userId="1088e210-05c5-48f9-a86e-96fa7252a6d7" providerId="ADAL" clId="{4E3FF83E-4EEA-44AE-A9F7-1CA04A8523F1}" dt="2022-03-31T16:55:48.980" v="0" actId="47"/>
        <pc:sldMkLst>
          <pc:docMk/>
          <pc:sldMk cId="542878958" sldId="354"/>
        </pc:sldMkLst>
      </pc:sldChg>
      <pc:sldChg chg="modSp mod">
        <pc:chgData name="Cheryl Morgan" userId="1088e210-05c5-48f9-a86e-96fa7252a6d7" providerId="ADAL" clId="{4E3FF83E-4EEA-44AE-A9F7-1CA04A8523F1}" dt="2022-03-31T17:02:59.842" v="184" actId="1036"/>
        <pc:sldMkLst>
          <pc:docMk/>
          <pc:sldMk cId="974463740" sldId="356"/>
        </pc:sldMkLst>
        <pc:spChg chg="mod">
          <ac:chgData name="Cheryl Morgan" userId="1088e210-05c5-48f9-a86e-96fa7252a6d7" providerId="ADAL" clId="{4E3FF83E-4EEA-44AE-A9F7-1CA04A8523F1}" dt="2022-03-31T17:00:58.819" v="154" actId="1076"/>
          <ac:spMkLst>
            <pc:docMk/>
            <pc:sldMk cId="974463740" sldId="356"/>
            <ac:spMk id="6" creationId="{00000000-0000-0000-0000-000000000000}"/>
          </ac:spMkLst>
        </pc:spChg>
        <pc:graphicFrameChg chg="mod modGraphic">
          <ac:chgData name="Cheryl Morgan" userId="1088e210-05c5-48f9-a86e-96fa7252a6d7" providerId="ADAL" clId="{4E3FF83E-4EEA-44AE-A9F7-1CA04A8523F1}" dt="2022-03-31T17:02:59.842" v="184" actId="1036"/>
          <ac:graphicFrameMkLst>
            <pc:docMk/>
            <pc:sldMk cId="974463740" sldId="356"/>
            <ac:graphicFrameMk id="2" creationId="{0B919FA4-31FE-4E39-904D-CF03F0FE289D}"/>
          </ac:graphicFrameMkLst>
        </pc:graphicFrameChg>
      </pc:sldChg>
      <pc:sldChg chg="modSp mod">
        <pc:chgData name="Cheryl Morgan" userId="1088e210-05c5-48f9-a86e-96fa7252a6d7" providerId="ADAL" clId="{4E3FF83E-4EEA-44AE-A9F7-1CA04A8523F1}" dt="2022-03-31T16:57:48.702" v="151" actId="20577"/>
        <pc:sldMkLst>
          <pc:docMk/>
          <pc:sldMk cId="3703721050" sldId="357"/>
        </pc:sldMkLst>
        <pc:spChg chg="mod">
          <ac:chgData name="Cheryl Morgan" userId="1088e210-05c5-48f9-a86e-96fa7252a6d7" providerId="ADAL" clId="{4E3FF83E-4EEA-44AE-A9F7-1CA04A8523F1}" dt="2022-03-31T16:57:48.702" v="151" actId="20577"/>
          <ac:spMkLst>
            <pc:docMk/>
            <pc:sldMk cId="3703721050" sldId="357"/>
            <ac:spMk id="6" creationId="{00000000-0000-0000-0000-000000000000}"/>
          </ac:spMkLst>
        </pc:spChg>
      </pc:sldChg>
      <pc:sldMasterChg chg="delSldLayout">
        <pc:chgData name="Cheryl Morgan" userId="1088e210-05c5-48f9-a86e-96fa7252a6d7" providerId="ADAL" clId="{4E3FF83E-4EEA-44AE-A9F7-1CA04A8523F1}" dt="2022-03-31T16:55:48.980" v="0" actId="47"/>
        <pc:sldMasterMkLst>
          <pc:docMk/>
          <pc:sldMasterMk cId="10448612" sldId="2147483703"/>
        </pc:sldMasterMkLst>
        <pc:sldLayoutChg chg="del">
          <pc:chgData name="Cheryl Morgan" userId="1088e210-05c5-48f9-a86e-96fa7252a6d7" providerId="ADAL" clId="{4E3FF83E-4EEA-44AE-A9F7-1CA04A8523F1}" dt="2022-03-31T16:55:48.980" v="0" actId="47"/>
          <pc:sldLayoutMkLst>
            <pc:docMk/>
            <pc:sldMasterMk cId="10448612" sldId="2147483703"/>
            <pc:sldLayoutMk cId="669254999" sldId="2147483716"/>
          </pc:sldLayoutMkLst>
        </pc:sldLayoutChg>
        <pc:sldLayoutChg chg="del">
          <pc:chgData name="Cheryl Morgan" userId="1088e210-05c5-48f9-a86e-96fa7252a6d7" providerId="ADAL" clId="{4E3FF83E-4EEA-44AE-A9F7-1CA04A8523F1}" dt="2022-03-31T16:55:48.980" v="0" actId="47"/>
          <pc:sldLayoutMkLst>
            <pc:docMk/>
            <pc:sldMasterMk cId="10448612" sldId="2147483703"/>
            <pc:sldLayoutMk cId="1796908854" sldId="2147483717"/>
          </pc:sldLayoutMkLst>
        </pc:sldLayoutChg>
        <pc:sldLayoutChg chg="del">
          <pc:chgData name="Cheryl Morgan" userId="1088e210-05c5-48f9-a86e-96fa7252a6d7" providerId="ADAL" clId="{4E3FF83E-4EEA-44AE-A9F7-1CA04A8523F1}" dt="2022-03-31T16:55:48.980" v="0" actId="47"/>
          <pc:sldLayoutMkLst>
            <pc:docMk/>
            <pc:sldMasterMk cId="10448612" sldId="2147483703"/>
            <pc:sldLayoutMk cId="584581417" sldId="2147483718"/>
          </pc:sldLayoutMkLst>
        </pc:sldLayoutChg>
        <pc:sldLayoutChg chg="del">
          <pc:chgData name="Cheryl Morgan" userId="1088e210-05c5-48f9-a86e-96fa7252a6d7" providerId="ADAL" clId="{4E3FF83E-4EEA-44AE-A9F7-1CA04A8523F1}" dt="2022-03-31T16:55:48.980" v="0" actId="47"/>
          <pc:sldLayoutMkLst>
            <pc:docMk/>
            <pc:sldMasterMk cId="10448612" sldId="2147483703"/>
            <pc:sldLayoutMk cId="322190494" sldId="2147483719"/>
          </pc:sldLayoutMkLst>
        </pc:sldLayoutChg>
        <pc:sldLayoutChg chg="del">
          <pc:chgData name="Cheryl Morgan" userId="1088e210-05c5-48f9-a86e-96fa7252a6d7" providerId="ADAL" clId="{4E3FF83E-4EEA-44AE-A9F7-1CA04A8523F1}" dt="2022-03-31T16:55:48.980" v="0" actId="47"/>
          <pc:sldLayoutMkLst>
            <pc:docMk/>
            <pc:sldMasterMk cId="10448612" sldId="2147483703"/>
            <pc:sldLayoutMk cId="1972998968" sldId="2147483722"/>
          </pc:sldLayoutMkLst>
        </pc:sldLayoutChg>
        <pc:sldLayoutChg chg="del">
          <pc:chgData name="Cheryl Morgan" userId="1088e210-05c5-48f9-a86e-96fa7252a6d7" providerId="ADAL" clId="{4E3FF83E-4EEA-44AE-A9F7-1CA04A8523F1}" dt="2022-03-31T16:55:48.980" v="0" actId="47"/>
          <pc:sldLayoutMkLst>
            <pc:docMk/>
            <pc:sldMasterMk cId="10448612" sldId="2147483703"/>
            <pc:sldLayoutMk cId="2109508740" sldId="2147483723"/>
          </pc:sldLayoutMkLst>
        </pc:sldLayoutChg>
        <pc:sldLayoutChg chg="del">
          <pc:chgData name="Cheryl Morgan" userId="1088e210-05c5-48f9-a86e-96fa7252a6d7" providerId="ADAL" clId="{4E3FF83E-4EEA-44AE-A9F7-1CA04A8523F1}" dt="2022-03-31T16:55:48.980" v="0" actId="47"/>
          <pc:sldLayoutMkLst>
            <pc:docMk/>
            <pc:sldMasterMk cId="10448612" sldId="2147483703"/>
            <pc:sldLayoutMk cId="1830707323" sldId="214748372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9A002-F36E-0141-B81E-1AFC1834E0D2}"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AFE50-48CC-1542-BBB2-C5F7E554F6CB}" type="slidenum">
              <a:rPr lang="en-US" smtClean="0"/>
              <a:t>‹#›</a:t>
            </a:fld>
            <a:endParaRPr lang="en-US"/>
          </a:p>
        </p:txBody>
      </p:sp>
    </p:spTree>
    <p:extLst>
      <p:ext uri="{BB962C8B-B14F-4D97-AF65-F5344CB8AC3E}">
        <p14:creationId xmlns:p14="http://schemas.microsoft.com/office/powerpoint/2010/main" val="175740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COVER">
    <p:spTree>
      <p:nvGrpSpPr>
        <p:cNvPr id="1" name=""/>
        <p:cNvGrpSpPr/>
        <p:nvPr/>
      </p:nvGrpSpPr>
      <p:grpSpPr>
        <a:xfrm>
          <a:off x="0" y="0"/>
          <a:ext cx="0" cy="0"/>
          <a:chOff x="0" y="0"/>
          <a:chExt cx="0" cy="0"/>
        </a:xfrm>
      </p:grpSpPr>
      <p:sp>
        <p:nvSpPr>
          <p:cNvPr id="8" name="Picture Placeholder 14"/>
          <p:cNvSpPr>
            <a:spLocks noGrp="1"/>
          </p:cNvSpPr>
          <p:nvPr>
            <p:ph type="pic" sz="quarter" idx="14"/>
          </p:nvPr>
        </p:nvSpPr>
        <p:spPr>
          <a:xfrm>
            <a:off x="0" y="2571752"/>
            <a:ext cx="9144000" cy="2571751"/>
          </a:xfrm>
          <a:prstGeom prst="rect">
            <a:avLst/>
          </a:prstGeom>
          <a:solidFill>
            <a:schemeClr val="tx2">
              <a:lumMod val="40000"/>
              <a:lumOff val="60000"/>
            </a:schemeClr>
          </a:solidFill>
        </p:spPr>
        <p:txBody>
          <a:bodyPr/>
          <a:lstStyle/>
          <a:p>
            <a:r>
              <a:rPr lang="en-US"/>
              <a:t>Click icon to add picture</a:t>
            </a:r>
            <a:endParaRPr lang="en-US" dirty="0"/>
          </a:p>
        </p:txBody>
      </p:sp>
      <p:sp>
        <p:nvSpPr>
          <p:cNvPr id="6" name="Title 4"/>
          <p:cNvSpPr>
            <a:spLocks noGrp="1"/>
          </p:cNvSpPr>
          <p:nvPr>
            <p:ph type="title" hasCustomPrompt="1"/>
          </p:nvPr>
        </p:nvSpPr>
        <p:spPr>
          <a:xfrm>
            <a:off x="295099" y="1050127"/>
            <a:ext cx="8453614" cy="773325"/>
          </a:xfrm>
          <a:prstGeom prst="rect">
            <a:avLst/>
          </a:prstGeom>
        </p:spPr>
        <p:txBody>
          <a:bodyPr tIns="0" bIns="0" anchor="b" anchorCtr="0"/>
          <a:lstStyle>
            <a:lvl1pPr>
              <a:lnSpc>
                <a:spcPct val="110000"/>
              </a:lnSpc>
              <a:defRPr sz="2800">
                <a:latin typeface="Arial" charset="0"/>
                <a:ea typeface="Arial" charset="0"/>
                <a:cs typeface="Arial" charset="0"/>
              </a:defRPr>
            </a:lvl1pPr>
          </a:lstStyle>
          <a:p>
            <a:r>
              <a:rPr lang="en-US" dirty="0"/>
              <a:t>Click to edit title style, Arial 28pt</a:t>
            </a:r>
          </a:p>
        </p:txBody>
      </p:sp>
      <p:sp>
        <p:nvSpPr>
          <p:cNvPr id="9" name="Text Placeholder 6"/>
          <p:cNvSpPr>
            <a:spLocks noGrp="1"/>
          </p:cNvSpPr>
          <p:nvPr>
            <p:ph type="body" sz="quarter" idx="11" hasCustomPrompt="1"/>
          </p:nvPr>
        </p:nvSpPr>
        <p:spPr>
          <a:xfrm>
            <a:off x="295100" y="1786877"/>
            <a:ext cx="3508375" cy="351235"/>
          </a:xfrm>
          <a:prstGeom prst="rect">
            <a:avLst/>
          </a:prstGeom>
        </p:spPr>
        <p:txBody>
          <a:bodyPr/>
          <a:lstStyle>
            <a:lvl1pPr marL="0" indent="0">
              <a:lnSpc>
                <a:spcPct val="110000"/>
              </a:lnSpc>
              <a:buFontTx/>
              <a:buNone/>
              <a:defRPr sz="2400">
                <a:solidFill>
                  <a:srgbClr val="B5BFC8"/>
                </a:solidFill>
                <a:latin typeface="Arial" charset="0"/>
                <a:ea typeface="Arial" charset="0"/>
                <a:cs typeface="Arial" charset="0"/>
              </a:defRPr>
            </a:lvl1pPr>
          </a:lstStyle>
          <a:p>
            <a:pPr lvl="0"/>
            <a:r>
              <a:rPr lang="en-US" dirty="0"/>
              <a:t>DD/MM/YYYY</a:t>
            </a:r>
          </a:p>
        </p:txBody>
      </p:sp>
    </p:spTree>
    <p:extLst>
      <p:ext uri="{BB962C8B-B14F-4D97-AF65-F5344CB8AC3E}">
        <p14:creationId xmlns:p14="http://schemas.microsoft.com/office/powerpoint/2010/main" val="166364647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bullet points. </a:t>
            </a:r>
            <a:br>
              <a:rPr lang="en-GB" dirty="0"/>
            </a:br>
            <a:r>
              <a:rPr lang="en-GB" dirty="0"/>
              <a:t>If there is a lot of information, split across several slides rather than putting it all on one.</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extLst>
      <p:ext uri="{BB962C8B-B14F-4D97-AF65-F5344CB8AC3E}">
        <p14:creationId xmlns:p14="http://schemas.microsoft.com/office/powerpoint/2010/main" val="66336367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numbered points.</a:t>
            </a:r>
            <a:br>
              <a:rPr lang="en-GB" dirty="0"/>
            </a:br>
            <a:r>
              <a:rPr lang="en-GB" dirty="0"/>
              <a:t>If there is a lot of information, split across several slides rather than putting it all on one. </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24pt, in </a:t>
            </a:r>
            <a:r>
              <a:rPr lang="en-US" dirty="0" err="1"/>
              <a:t>colour</a:t>
            </a:r>
            <a:endParaRPr lang="en-US" dirty="0"/>
          </a:p>
        </p:txBody>
      </p:sp>
    </p:spTree>
    <p:extLst>
      <p:ext uri="{BB962C8B-B14F-4D97-AF65-F5344CB8AC3E}">
        <p14:creationId xmlns:p14="http://schemas.microsoft.com/office/powerpoint/2010/main" val="21240663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2" y="780547"/>
            <a:ext cx="7067631" cy="3519992"/>
          </a:xfrm>
          <a:prstGeom prst="rect">
            <a:avLst/>
          </a:prstGeom>
        </p:spPr>
        <p:txBody>
          <a:bodyPr>
            <a:noAutofit/>
          </a:bodyPr>
          <a:lstStyle>
            <a:lvl1pPr marL="0" indent="0">
              <a:lnSpc>
                <a:spcPct val="100000"/>
              </a:lnSpc>
              <a:buFont typeface="Arial" charset="0"/>
              <a:buNone/>
              <a:defRPr sz="1600" baseline="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dirty="0"/>
              <a:t>Click to edit body copy text styles, Arial 16pt. All copy should be ranged left and hang from the first red horizontal &amp; first red vertical grid line.</a:t>
            </a:r>
            <a:br>
              <a:rPr lang="en-US" dirty="0"/>
            </a:br>
            <a:r>
              <a:rPr lang="en-GB" dirty="0"/>
              <a:t>Adjust the width of this text box so it is narrower and the lines look neater,     if required.</a:t>
            </a:r>
            <a:br>
              <a:rPr lang="en-GB" dirty="0"/>
            </a:br>
            <a:r>
              <a:rPr lang="en-US" dirty="0"/>
              <a:t>To highlight information, bold can be used, or use a </a:t>
            </a:r>
            <a:r>
              <a:rPr lang="en-US" dirty="0" err="1"/>
              <a:t>colour</a:t>
            </a:r>
            <a:r>
              <a:rPr lang="en-US" dirty="0"/>
              <a:t> to pull out important information. 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a:t>
            </a:r>
          </a:p>
          <a:p>
            <a:pPr lvl="0"/>
            <a:endParaRPr lang="en-US" dirty="0"/>
          </a:p>
        </p:txBody>
      </p:sp>
      <p:sp>
        <p:nvSpPr>
          <p:cNvPr id="4" name="Title 2"/>
          <p:cNvSpPr>
            <a:spLocks noGrp="1"/>
          </p:cNvSpPr>
          <p:nvPr>
            <p:ph type="title" hasCustomPrompt="1"/>
          </p:nvPr>
        </p:nvSpPr>
        <p:spPr>
          <a:xfrm>
            <a:off x="263294" y="298343"/>
            <a:ext cx="8485420"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extLst>
      <p:ext uri="{BB962C8B-B14F-4D97-AF65-F5344CB8AC3E}">
        <p14:creationId xmlns:p14="http://schemas.microsoft.com/office/powerpoint/2010/main" val="213923334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bullet points. </a:t>
            </a:r>
            <a:br>
              <a:rPr lang="en-GB" dirty="0"/>
            </a:br>
            <a:r>
              <a:rPr lang="en-GB" dirty="0"/>
              <a:t>If there is a lot of information, split across several slides rather than putting it all on one.</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numbered points.</a:t>
            </a:r>
            <a:br>
              <a:rPr lang="en-GB" dirty="0"/>
            </a:br>
            <a:r>
              <a:rPr lang="en-GB" dirty="0"/>
              <a:t>If there is a lot of information, split across several slides rather than putting it all on one. </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24pt, in </a:t>
            </a:r>
            <a:r>
              <a:rPr lang="en-US" dirty="0" err="1"/>
              <a:t>colour</a:t>
            </a:r>
            <a:endParaRPr lang="en-US" dirty="0"/>
          </a:p>
        </p:txBody>
      </p:sp>
    </p:spTree>
    <p:extLst>
      <p:ext uri="{BB962C8B-B14F-4D97-AF65-F5344CB8AC3E}">
        <p14:creationId xmlns:p14="http://schemas.microsoft.com/office/powerpoint/2010/main" val="112856714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562856"/>
          </a:xfrm>
          <a:prstGeom prst="rect">
            <a:avLst/>
          </a:prstGeom>
          <a:noFill/>
          <a:ln>
            <a:noFill/>
          </a:ln>
        </p:spPr>
        <p:txBody>
          <a:bodyPr anchor="t"/>
          <a:lstStyle>
            <a:lvl1pPr algn="ctr">
              <a:defRPr/>
            </a:lvl1pPr>
          </a:lstStyle>
          <a:p>
            <a:endParaRPr lang="en-GB"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Graph / Char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358775" y="844550"/>
            <a:ext cx="8389938" cy="3590290"/>
          </a:xfrm>
          <a:prstGeom prst="rect">
            <a:avLst/>
          </a:prstGeom>
        </p:spPr>
        <p:txBody>
          <a:bodyPr/>
          <a:lstStyle>
            <a:lvl1pPr>
              <a:defRPr sz="1600" baseline="0"/>
            </a:lvl1pPr>
          </a:lstStyle>
          <a:p>
            <a:pPr lvl="0"/>
            <a:r>
              <a:rPr lang="en-US" dirty="0"/>
              <a:t>Use this space to insert a graph, diagram or chart</a:t>
            </a:r>
            <a:endParaRPr lang="en-GB" dirty="0"/>
          </a:p>
        </p:txBody>
      </p:sp>
      <p:sp>
        <p:nvSpPr>
          <p:cNvPr id="8" name="Title 7"/>
          <p:cNvSpPr>
            <a:spLocks noGrp="1"/>
          </p:cNvSpPr>
          <p:nvPr>
            <p:ph type="title" hasCustomPrompt="1"/>
          </p:nvPr>
        </p:nvSpPr>
        <p:spPr>
          <a:xfrm>
            <a:off x="263293" y="306293"/>
            <a:ext cx="8485419"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GB"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Image result for citb logo"/>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7712447" y="294635"/>
            <a:ext cx="1105550" cy="429183"/>
          </a:xfrm>
          <a:prstGeom prst="rect">
            <a:avLst/>
          </a:prstGeom>
          <a:noFill/>
        </p:spPr>
      </p:pic>
    </p:spTree>
    <p:extLst>
      <p:ext uri="{BB962C8B-B14F-4D97-AF65-F5344CB8AC3E}">
        <p14:creationId xmlns:p14="http://schemas.microsoft.com/office/powerpoint/2010/main" val="10448612"/>
      </p:ext>
    </p:extLst>
  </p:cSld>
  <p:clrMap bg1="lt1" tx1="dk1" bg2="lt2" tx2="dk2" accent1="accent1" accent2="accent2" accent3="accent3" accent4="accent4" accent5="accent5" accent6="accent6" hlink="hlink" folHlink="folHlink"/>
  <p:sldLayoutIdLst>
    <p:sldLayoutId id="2147483715" r:id="rId1"/>
    <p:sldLayoutId id="2147483720" r:id="rId2"/>
    <p:sldLayoutId id="2147483721"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2" pos="249" userDrawn="1">
          <p15:clr>
            <a:srgbClr val="F26B43"/>
          </p15:clr>
        </p15:guide>
        <p15:guide id="4" orient="horz" pos="532" userDrawn="1">
          <p15:clr>
            <a:srgbClr val="F26B43"/>
          </p15:clr>
        </p15:guide>
        <p15:guide id="5" orient="horz" pos="1076" userDrawn="1">
          <p15:clr>
            <a:srgbClr val="F26B43"/>
          </p15:clr>
        </p15:guide>
        <p15:guide id="6" orient="horz" pos="1620" userDrawn="1">
          <p15:clr>
            <a:srgbClr val="F26B43"/>
          </p15:clr>
        </p15:guide>
        <p15:guide id="7" orient="horz" pos="2165" userDrawn="1">
          <p15:clr>
            <a:srgbClr val="F26B43"/>
          </p15:clr>
        </p15:guide>
        <p15:guide id="8" orient="horz" pos="2709" userDrawn="1">
          <p15:clr>
            <a:srgbClr val="F26B43"/>
          </p15:clr>
        </p15:guide>
        <p15:guide id="9" pos="4626" userDrawn="1">
          <p15:clr>
            <a:srgbClr val="F26B43"/>
          </p15:clr>
        </p15:guide>
        <p15:guide id="11" orient="horz" pos="463" userDrawn="1">
          <p15:clr>
            <a:srgbClr val="5ACBF0"/>
          </p15:clr>
        </p15:guide>
        <p15:guide id="12" orient="horz" pos="3003"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01" r:id="rId1"/>
    <p:sldLayoutId id="2147483693" r:id="rId2"/>
    <p:sldLayoutId id="2147483702" r:id="rId3"/>
    <p:sldLayoutId id="2147483689" r:id="rId4"/>
    <p:sldLayoutId id="2147483697" r:id="rId5"/>
  </p:sldLayoutIdLst>
  <p:hf hdr="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196" algn="l" defTabSz="914377"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783"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2971"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160"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349"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26" userDrawn="1">
          <p15:clr>
            <a:srgbClr val="F26B43"/>
          </p15:clr>
        </p15:guide>
        <p15:guide id="7" orient="horz" pos="372" userDrawn="1">
          <p15:clr>
            <a:srgbClr val="5ACBF0"/>
          </p15:clr>
        </p15:guide>
        <p15:guide id="8" orient="horz" pos="532" userDrawn="1">
          <p15:clr>
            <a:srgbClr val="F26B43"/>
          </p15:clr>
        </p15:guide>
        <p15:guide id="9" orient="horz" pos="1076" userDrawn="1">
          <p15:clr>
            <a:srgbClr val="F26B43"/>
          </p15:clr>
        </p15:guide>
        <p15:guide id="10" orient="horz" pos="1620" userDrawn="1">
          <p15:clr>
            <a:srgbClr val="F26B43"/>
          </p15:clr>
        </p15:guide>
        <p15:guide id="11" orient="horz" pos="2164" userDrawn="1">
          <p15:clr>
            <a:srgbClr val="F26B43"/>
          </p15:clr>
        </p15:guide>
        <p15:guide id="12" orient="horz" pos="2709" userDrawn="1">
          <p15:clr>
            <a:srgbClr val="F26B43"/>
          </p15:clr>
        </p15:guide>
        <p15:guide id="15" orient="horz" pos="3026" userDrawn="1">
          <p15:clr>
            <a:srgbClr val="5ACBF0"/>
          </p15:clr>
        </p15:guide>
        <p15:guide id="16" pos="46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ngall.com/question-mark-pn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forms.office.com/Pages/ResponsePage.aspx?id=sc0v476-60S-HO9HADhxYyrxbcZmzV1Gr57TqAarT11URFFaN0hSUkM4NDIyOTQ4S09DRUZMVlIwSC4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England Construction Opportunities</a:t>
            </a:r>
            <a:br>
              <a:rPr lang="en-GB" b="1" dirty="0"/>
            </a:br>
            <a:r>
              <a:rPr lang="en-GB" sz="2400" dirty="0"/>
              <a:t>Supporting Individuals into Sustained Employment within the Construction Industry</a:t>
            </a:r>
            <a:endParaRPr lang="en-GB" dirty="0"/>
          </a:p>
        </p:txBody>
      </p:sp>
      <p:sp>
        <p:nvSpPr>
          <p:cNvPr id="10" name="Text Placeholder 9"/>
          <p:cNvSpPr>
            <a:spLocks noGrp="1"/>
          </p:cNvSpPr>
          <p:nvPr>
            <p:ph type="body" sz="quarter" idx="11"/>
          </p:nvPr>
        </p:nvSpPr>
        <p:spPr/>
        <p:txBody>
          <a:bodyPr lIns="91440" tIns="45720" rIns="91440" bIns="45720" anchor="t"/>
          <a:lstStyle/>
          <a:p>
            <a:r>
              <a:rPr lang="en-GB" dirty="0">
                <a:latin typeface="Arial"/>
                <a:cs typeface="Arial"/>
              </a:rPr>
              <a:t>13 April 2022</a:t>
            </a:r>
            <a:endParaRPr lang="en-GB" dirty="0"/>
          </a:p>
        </p:txBody>
      </p:sp>
      <p:sp>
        <p:nvSpPr>
          <p:cNvPr id="4" name="Picture Placeholder 3">
            <a:extLst>
              <a:ext uri="{FF2B5EF4-FFF2-40B4-BE49-F238E27FC236}">
                <a16:creationId xmlns:a16="http://schemas.microsoft.com/office/drawing/2014/main" id="{78F2D472-446A-482F-8D4F-D9CDAE0EB1DA}"/>
              </a:ext>
            </a:extLst>
          </p:cNvPr>
          <p:cNvSpPr>
            <a:spLocks noGrp="1"/>
          </p:cNvSpPr>
          <p:nvPr>
            <p:ph type="pic" sz="quarter" idx="14"/>
          </p:nvPr>
        </p:nvSpPr>
        <p:spPr/>
      </p:sp>
      <p:pic>
        <p:nvPicPr>
          <p:cNvPr id="9" name="Picture Placeholder 7">
            <a:extLst>
              <a:ext uri="{FF2B5EF4-FFF2-40B4-BE49-F238E27FC236}">
                <a16:creationId xmlns:a16="http://schemas.microsoft.com/office/drawing/2014/main" id="{E57F81E8-2E63-4681-BFB5-2D4C2B07ABE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7" r="27"/>
          <a:stretch/>
        </p:blipFill>
        <p:spPr>
          <a:xfrm>
            <a:off x="0" y="2571752"/>
            <a:ext cx="9144000" cy="2571751"/>
          </a:xfrm>
          <a:prstGeom prst="rect">
            <a:avLst/>
          </a:prstGeom>
          <a:solidFill>
            <a:schemeClr val="tx2">
              <a:lumMod val="40000"/>
              <a:lumOff val="60000"/>
            </a:schemeClr>
          </a:solidFill>
        </p:spPr>
      </p:pic>
    </p:spTree>
    <p:extLst>
      <p:ext uri="{BB962C8B-B14F-4D97-AF65-F5344CB8AC3E}">
        <p14:creationId xmlns:p14="http://schemas.microsoft.com/office/powerpoint/2010/main" val="188731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balloons&#10;&#10;Description automatically generated with medium confidence">
            <a:extLst>
              <a:ext uri="{FF2B5EF4-FFF2-40B4-BE49-F238E27FC236}">
                <a16:creationId xmlns:a16="http://schemas.microsoft.com/office/drawing/2014/main" id="{7586A580-80ED-4945-A393-6444F6D78D6D}"/>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2578" b="12578"/>
          <a:stretch>
            <a:fillRect/>
          </a:stretch>
        </p:blipFill>
        <p:spPr>
          <a:xfrm>
            <a:off x="297542" y="430936"/>
            <a:ext cx="8280400" cy="4131920"/>
          </a:xfrm>
        </p:spPr>
      </p:pic>
      <p:sp>
        <p:nvSpPr>
          <p:cNvPr id="15" name="Title 5">
            <a:extLst>
              <a:ext uri="{FF2B5EF4-FFF2-40B4-BE49-F238E27FC236}">
                <a16:creationId xmlns:a16="http://schemas.microsoft.com/office/drawing/2014/main" id="{5E20CDB5-F3FE-4017-A487-954C216FC103}"/>
              </a:ext>
            </a:extLst>
          </p:cNvPr>
          <p:cNvSpPr txBox="1">
            <a:spLocks/>
          </p:cNvSpPr>
          <p:nvPr/>
        </p:nvSpPr>
        <p:spPr>
          <a:xfrm>
            <a:off x="140619" y="153204"/>
            <a:ext cx="2479210" cy="373895"/>
          </a:xfrm>
          <a:prstGeom prst="rect">
            <a:avLst/>
          </a:prstGeom>
          <a:ln w="12700">
            <a:solidFill>
              <a:schemeClr val="accent1"/>
            </a:solidFill>
          </a:ln>
        </p:spPr>
        <p:txBody>
          <a:bodyPr/>
          <a:lstStyle>
            <a:lvl1pPr algn="l" defTabSz="914377" rtl="0" eaLnBrk="1" latinLnBrk="0" hangingPunct="1">
              <a:lnSpc>
                <a:spcPct val="90000"/>
              </a:lnSpc>
              <a:spcBef>
                <a:spcPct val="0"/>
              </a:spcBef>
              <a:buNone/>
              <a:defRPr sz="2400" kern="1200">
                <a:solidFill>
                  <a:schemeClr val="tx1"/>
                </a:solidFill>
                <a:latin typeface="+mj-lt"/>
                <a:ea typeface="+mj-ea"/>
                <a:cs typeface="+mj-cs"/>
              </a:defRPr>
            </a:lvl1pPr>
          </a:lstStyle>
          <a:p>
            <a:r>
              <a:rPr lang="en-GB" dirty="0">
                <a:solidFill>
                  <a:srgbClr val="B1006E"/>
                </a:solidFill>
              </a:rPr>
              <a:t>Any questions?</a:t>
            </a:r>
          </a:p>
        </p:txBody>
      </p:sp>
    </p:spTree>
    <p:extLst>
      <p:ext uri="{BB962C8B-B14F-4D97-AF65-F5344CB8AC3E}">
        <p14:creationId xmlns:p14="http://schemas.microsoft.com/office/powerpoint/2010/main" val="235546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1259518"/>
            <a:ext cx="7914634" cy="2006196"/>
          </a:xfrm>
        </p:spPr>
        <p:txBody>
          <a:bodyPr/>
          <a:lstStyle/>
          <a:p>
            <a:r>
              <a:rPr lang="en-GB" dirty="0">
                <a:solidFill>
                  <a:schemeClr val="bg2">
                    <a:lumMod val="10000"/>
                  </a:schemeClr>
                </a:solidFill>
              </a:rPr>
              <a:t>General feedback on the proposed commission.  Please c</a:t>
            </a:r>
            <a:r>
              <a:rPr lang="en-GB" sz="1600" dirty="0">
                <a:solidFill>
                  <a:schemeClr val="bg2">
                    <a:lumMod val="10000"/>
                  </a:schemeClr>
                </a:solidFill>
              </a:rPr>
              <a:t>omplete our short survey by </a:t>
            </a:r>
            <a:r>
              <a:rPr lang="en-GB" dirty="0">
                <a:solidFill>
                  <a:schemeClr val="bg2">
                    <a:lumMod val="10000"/>
                  </a:schemeClr>
                </a:solidFill>
              </a:rPr>
              <a:t>14th</a:t>
            </a:r>
            <a:r>
              <a:rPr lang="en-GB" sz="1600" dirty="0">
                <a:solidFill>
                  <a:schemeClr val="bg2">
                    <a:lumMod val="10000"/>
                  </a:schemeClr>
                </a:solidFill>
              </a:rPr>
              <a:t> April 2022: </a:t>
            </a:r>
          </a:p>
          <a:p>
            <a:pPr lvl="1"/>
            <a:r>
              <a:rPr lang="en-GB" sz="1600" b="0" i="0" u="none" strike="noStrike" dirty="0">
                <a:solidFill>
                  <a:srgbClr val="9399F5"/>
                </a:solidFill>
                <a:effectLst/>
                <a:latin typeface="Segoe UI" panose="020B0502040204020203" pitchFamily="34" charset="0"/>
                <a:hlinkClick r:id="rId2" tooltip="https://forms.office.com/pages/responsepage.aspx?id=sc0v476-60s-ho9hadhxyyrxbczmzv1gr57tqaart11urffan0hsukm4ndiyotq4s09druzmvliwsc4u"/>
              </a:rPr>
              <a:t>https://forms.office.com/Pages/ResponsePage.aspx?id=sc0v476-60S-HO9HADhxYyrxbcZmzV1Gr57TqAarT11URFFaN0hSUkM4NDIyOTQ4S09DRUZMVlIwSC4u</a:t>
            </a:r>
            <a:endParaRPr lang="en-GB" sz="1600" dirty="0">
              <a:solidFill>
                <a:srgbClr val="9399F5"/>
              </a:solidFill>
              <a:latin typeface="Segoe UI" panose="020B0502040204020203" pitchFamily="34" charset="0"/>
            </a:endParaRPr>
          </a:p>
          <a:p>
            <a:pPr lvl="1"/>
            <a:r>
              <a:rPr lang="en-GB" sz="1600" b="0" i="0" u="none" strike="noStrike" dirty="0">
                <a:solidFill>
                  <a:schemeClr val="bg2">
                    <a:lumMod val="10000"/>
                  </a:schemeClr>
                </a:solidFill>
                <a:effectLst/>
                <a:latin typeface="Segoe UI" panose="020B0502040204020203" pitchFamily="34" charset="0"/>
              </a:rPr>
              <a:t>Any support required to access the survey please email commissioning@citb.co.uk</a:t>
            </a:r>
          </a:p>
          <a:p>
            <a:pPr lvl="1"/>
            <a:endParaRPr lang="en-GB" sz="1600" dirty="0"/>
          </a:p>
          <a:p>
            <a:pPr marL="0" indent="0">
              <a:buNone/>
            </a:pPr>
            <a:endParaRPr lang="en-GB" dirty="0"/>
          </a:p>
        </p:txBody>
      </p:sp>
      <p:sp>
        <p:nvSpPr>
          <p:cNvPr id="6" name="Title 5"/>
          <p:cNvSpPr>
            <a:spLocks noGrp="1"/>
          </p:cNvSpPr>
          <p:nvPr>
            <p:ph type="title"/>
          </p:nvPr>
        </p:nvSpPr>
        <p:spPr/>
        <p:txBody>
          <a:bodyPr/>
          <a:lstStyle/>
          <a:p>
            <a:r>
              <a:rPr lang="en-GB" dirty="0"/>
              <a:t>What we need from you</a:t>
            </a:r>
          </a:p>
        </p:txBody>
      </p:sp>
    </p:spTree>
    <p:extLst>
      <p:ext uri="{BB962C8B-B14F-4D97-AF65-F5344CB8AC3E}">
        <p14:creationId xmlns:p14="http://schemas.microsoft.com/office/powerpoint/2010/main" val="363139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245" y="1107118"/>
            <a:ext cx="7072352" cy="3519992"/>
          </a:xfrm>
        </p:spPr>
        <p:txBody>
          <a:bodyPr lIns="91440" tIns="45720" rIns="91440" bIns="45720" numCol="1" anchor="t">
            <a:noAutofit/>
          </a:bodyPr>
          <a:lstStyle/>
          <a:p>
            <a:pPr marL="342265" indent="-342265"/>
            <a:r>
              <a:rPr lang="en-GB" sz="1800" dirty="0"/>
              <a:t>England Construction Opportunities</a:t>
            </a:r>
            <a:endParaRPr lang="en-GB" sz="1800" dirty="0">
              <a:cs typeface="Arial"/>
            </a:endParaRPr>
          </a:p>
          <a:p>
            <a:pPr marL="342265" indent="-342265"/>
            <a:r>
              <a:rPr lang="en-GB" sz="1800" dirty="0"/>
              <a:t>What we have done so far</a:t>
            </a:r>
            <a:endParaRPr lang="en-GB" sz="1800" dirty="0">
              <a:cs typeface="Arial"/>
            </a:endParaRPr>
          </a:p>
          <a:p>
            <a:pPr marL="342265" indent="-342265"/>
            <a:r>
              <a:rPr lang="en-GB" sz="1800" dirty="0">
                <a:cs typeface="Arial"/>
              </a:rPr>
              <a:t>Support for sustained employment</a:t>
            </a:r>
          </a:p>
          <a:p>
            <a:pPr marL="342265" indent="-342265"/>
            <a:r>
              <a:rPr lang="en-GB" sz="1800" dirty="0"/>
              <a:t>CITB Proposal</a:t>
            </a:r>
            <a:endParaRPr lang="en-GB" sz="1800" dirty="0">
              <a:cs typeface="Arial"/>
            </a:endParaRPr>
          </a:p>
          <a:p>
            <a:pPr marL="342265" indent="-342265"/>
            <a:r>
              <a:rPr lang="en-GB" sz="1800" dirty="0">
                <a:cs typeface="Arial"/>
              </a:rPr>
              <a:t>Supplier Commitment</a:t>
            </a:r>
          </a:p>
          <a:p>
            <a:pPr marL="342265" indent="-342265"/>
            <a:r>
              <a:rPr lang="en-GB" sz="1800" dirty="0"/>
              <a:t>Questions</a:t>
            </a:r>
            <a:endParaRPr lang="en-GB" sz="1800" dirty="0">
              <a:cs typeface="Arial"/>
            </a:endParaRPr>
          </a:p>
          <a:p>
            <a:pPr marL="342265" indent="-342265"/>
            <a:r>
              <a:rPr lang="en-GB" sz="1800" dirty="0"/>
              <a:t>What we need from you</a:t>
            </a:r>
            <a:endParaRPr lang="en-GB" sz="1800" dirty="0">
              <a:cs typeface="Arial"/>
            </a:endParaRPr>
          </a:p>
          <a:p>
            <a:pPr marL="342265" indent="-342265"/>
            <a:endParaRPr lang="en-GB" dirty="0">
              <a:cs typeface="Arial" panose="020B0604020202020204"/>
            </a:endParaRPr>
          </a:p>
        </p:txBody>
      </p:sp>
      <p:sp>
        <p:nvSpPr>
          <p:cNvPr id="4" name="Title 3"/>
          <p:cNvSpPr>
            <a:spLocks noGrp="1"/>
          </p:cNvSpPr>
          <p:nvPr>
            <p:ph type="title"/>
          </p:nvPr>
        </p:nvSpPr>
        <p:spPr/>
        <p:txBody>
          <a:bodyPr/>
          <a:lstStyle/>
          <a:p>
            <a:r>
              <a:rPr lang="en-GB" dirty="0"/>
              <a:t>Agenda</a:t>
            </a:r>
          </a:p>
        </p:txBody>
      </p:sp>
    </p:spTree>
    <p:extLst>
      <p:ext uri="{BB962C8B-B14F-4D97-AF65-F5344CB8AC3E}">
        <p14:creationId xmlns:p14="http://schemas.microsoft.com/office/powerpoint/2010/main" val="6127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3475" y="740229"/>
            <a:ext cx="7400068" cy="2800858"/>
          </a:xfrm>
        </p:spPr>
        <p:txBody>
          <a:bodyPr lIns="91440" tIns="45720" rIns="91440" bIns="45720" numCol="1" anchor="t">
            <a:noAutofit/>
          </a:bodyPr>
          <a:lstStyle/>
          <a:p>
            <a:pPr marL="342265" indent="-342265">
              <a:buFont typeface="Arial" panose="020B0604020202020204" pitchFamily="34" charset="0"/>
              <a:buChar char="•"/>
            </a:pPr>
            <a:r>
              <a:rPr lang="en-GB" b="0" i="0" dirty="0">
                <a:effectLst/>
                <a:latin typeface="Arial" panose="020B0604020202020204" pitchFamily="34" charset="0"/>
              </a:rPr>
              <a:t>The new commission is being developed with</a:t>
            </a:r>
            <a:r>
              <a:rPr lang="en-GB" dirty="0">
                <a:latin typeface="Arial" panose="020B0604020202020204" pitchFamily="34" charset="0"/>
              </a:rPr>
              <a:t> evaluation findings</a:t>
            </a:r>
            <a:r>
              <a:rPr lang="en-GB" b="0" i="0" dirty="0">
                <a:effectLst/>
                <a:latin typeface="Arial" panose="020B0604020202020204" pitchFamily="34" charset="0"/>
              </a:rPr>
              <a:t> from the “hub” models and the need for further support and other learning regarding working with new or potential entrants to construction jobs and remaining in the industry</a:t>
            </a:r>
            <a:endParaRPr lang="en-US" dirty="0"/>
          </a:p>
          <a:p>
            <a:pPr marL="342265" indent="-342265">
              <a:buFont typeface="Arial" panose="020B0604020202020204" pitchFamily="34" charset="0"/>
              <a:buChar char="•"/>
            </a:pPr>
            <a:r>
              <a:rPr lang="en-GB" dirty="0">
                <a:latin typeface="Arial"/>
                <a:cs typeface="Arial"/>
              </a:rPr>
              <a:t>The commission will focus on the journey of a new entrant from the job start, through individual support that helps the retention of the new employee in the industry to attain trade skills and/or higher-level skills, supported by an Employment Support Plan bespoke to the individuals’ needs</a:t>
            </a:r>
          </a:p>
          <a:p>
            <a:pPr marL="342265" indent="-342265">
              <a:buFont typeface="Arial" panose="020B0604020202020204" pitchFamily="34" charset="0"/>
              <a:buChar char="•"/>
            </a:pPr>
            <a:r>
              <a:rPr lang="en-GB" dirty="0">
                <a:latin typeface="Arial"/>
                <a:cs typeface="Arial"/>
              </a:rPr>
              <a:t>Suppliers will engage with local employers to provide job opportunities for the new entrants to construction</a:t>
            </a:r>
          </a:p>
        </p:txBody>
      </p:sp>
      <p:sp>
        <p:nvSpPr>
          <p:cNvPr id="2" name="Title 1"/>
          <p:cNvSpPr>
            <a:spLocks noGrp="1"/>
          </p:cNvSpPr>
          <p:nvPr>
            <p:ph type="title"/>
          </p:nvPr>
        </p:nvSpPr>
        <p:spPr/>
        <p:txBody>
          <a:bodyPr/>
          <a:lstStyle/>
          <a:p>
            <a:r>
              <a:rPr lang="en-GB" b="1" dirty="0"/>
              <a:t>England Construction Opportunities</a:t>
            </a:r>
            <a:endParaRPr lang="en-GB" dirty="0"/>
          </a:p>
        </p:txBody>
      </p:sp>
      <p:pic>
        <p:nvPicPr>
          <p:cNvPr id="6" name="Picture Placeholder 3">
            <a:extLst>
              <a:ext uri="{FF2B5EF4-FFF2-40B4-BE49-F238E27FC236}">
                <a16:creationId xmlns:a16="http://schemas.microsoft.com/office/drawing/2014/main" id="{0D9E8FF6-F3B6-4942-80BF-C3EC2CB91F6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1" r="21"/>
          <a:stretch/>
        </p:blipFill>
        <p:spPr>
          <a:xfrm>
            <a:off x="3091560" y="3533830"/>
            <a:ext cx="2906713" cy="1450450"/>
          </a:xfrm>
          <a:prstGeom prst="rect">
            <a:avLst/>
          </a:prstGeom>
        </p:spPr>
      </p:pic>
      <p:pic>
        <p:nvPicPr>
          <p:cNvPr id="7" name="Picture 6">
            <a:extLst>
              <a:ext uri="{FF2B5EF4-FFF2-40B4-BE49-F238E27FC236}">
                <a16:creationId xmlns:a16="http://schemas.microsoft.com/office/drawing/2014/main" id="{B2749700-221E-48D0-BF5A-2D38B6C9104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26523" y="3525254"/>
            <a:ext cx="2360962" cy="1459026"/>
          </a:xfrm>
          <a:prstGeom prst="rect">
            <a:avLst/>
          </a:prstGeom>
        </p:spPr>
      </p:pic>
      <p:pic>
        <p:nvPicPr>
          <p:cNvPr id="8" name="Picture 7">
            <a:extLst>
              <a:ext uri="{FF2B5EF4-FFF2-40B4-BE49-F238E27FC236}">
                <a16:creationId xmlns:a16="http://schemas.microsoft.com/office/drawing/2014/main" id="{9401AD83-83B3-4ABF-83BF-FB6086E7C61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02348" y="3541087"/>
            <a:ext cx="2360962" cy="1450450"/>
          </a:xfrm>
          <a:prstGeom prst="rect">
            <a:avLst/>
          </a:prstGeom>
        </p:spPr>
      </p:pic>
    </p:spTree>
    <p:extLst>
      <p:ext uri="{BB962C8B-B14F-4D97-AF65-F5344CB8AC3E}">
        <p14:creationId xmlns:p14="http://schemas.microsoft.com/office/powerpoint/2010/main" val="166450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2" y="2841560"/>
            <a:ext cx="8364577" cy="2252943"/>
          </a:xfrm>
        </p:spPr>
        <p:txBody>
          <a:bodyPr lIns="91440" tIns="45720" rIns="91440" bIns="45720" numCol="1" anchor="t">
            <a:noAutofit/>
          </a:bodyPr>
          <a:lstStyle/>
          <a:p>
            <a:pPr marL="342265" indent="-342265"/>
            <a:r>
              <a:rPr lang="en-GB" dirty="0"/>
              <a:t>Construction Skills Fund (CSF) which was launched in 2018 and funded by DfE, it was designed to provide funding to establish ‘hubs’ to equip individuals for a career in construction</a:t>
            </a:r>
            <a:endParaRPr lang="en-US" dirty="0"/>
          </a:p>
          <a:p>
            <a:pPr marL="342265" indent="-342265"/>
            <a:r>
              <a:rPr lang="en-GB" dirty="0"/>
              <a:t>CSF trained individuals in the skills required to become Employment &amp; Site Ready (ESR) to get employment in the construction industry</a:t>
            </a:r>
            <a:endParaRPr lang="en-GB" dirty="0">
              <a:cs typeface="Arial" panose="020B0604020202020204"/>
            </a:endParaRPr>
          </a:p>
          <a:p>
            <a:pPr marL="342265" indent="-342265"/>
            <a:r>
              <a:rPr lang="en-GB" dirty="0"/>
              <a:t>CITB funded further Hubs through the Onsite Experience Commission in areas not covered by CSF</a:t>
            </a:r>
            <a:endParaRPr lang="en-GB" dirty="0">
              <a:cs typeface="Arial" panose="020B0604020202020204"/>
            </a:endParaRPr>
          </a:p>
        </p:txBody>
      </p:sp>
      <p:sp>
        <p:nvSpPr>
          <p:cNvPr id="6" name="Title 5"/>
          <p:cNvSpPr>
            <a:spLocks noGrp="1"/>
          </p:cNvSpPr>
          <p:nvPr>
            <p:ph type="title"/>
          </p:nvPr>
        </p:nvSpPr>
        <p:spPr/>
        <p:txBody>
          <a:bodyPr/>
          <a:lstStyle/>
          <a:p>
            <a:r>
              <a:rPr lang="en-GB" dirty="0"/>
              <a:t>What we have done so far</a:t>
            </a:r>
          </a:p>
        </p:txBody>
      </p:sp>
      <p:sp>
        <p:nvSpPr>
          <p:cNvPr id="7" name="Oval 6">
            <a:extLst>
              <a:ext uri="{FF2B5EF4-FFF2-40B4-BE49-F238E27FC236}">
                <a16:creationId xmlns:a16="http://schemas.microsoft.com/office/drawing/2014/main" id="{7026061B-FB7F-4DE8-ACDF-E479E368806B}"/>
              </a:ext>
            </a:extLst>
          </p:cNvPr>
          <p:cNvSpPr/>
          <p:nvPr/>
        </p:nvSpPr>
        <p:spPr>
          <a:xfrm>
            <a:off x="2435085" y="1078361"/>
            <a:ext cx="1395193" cy="1395193"/>
          </a:xfrm>
          <a:prstGeom prst="ellipse">
            <a:avLst/>
          </a:prstGeom>
          <a:solidFill>
            <a:srgbClr val="00A5C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1839DAFD-2371-4ADE-A259-05F233088FF5}"/>
              </a:ext>
            </a:extLst>
          </p:cNvPr>
          <p:cNvSpPr txBox="1">
            <a:spLocks/>
          </p:cNvSpPr>
          <p:nvPr/>
        </p:nvSpPr>
        <p:spPr>
          <a:xfrm>
            <a:off x="2435060" y="1455869"/>
            <a:ext cx="1395193"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Construction Skills Fund (CSF)</a:t>
            </a:r>
          </a:p>
        </p:txBody>
      </p:sp>
      <p:sp>
        <p:nvSpPr>
          <p:cNvPr id="12" name="Oval 11">
            <a:extLst>
              <a:ext uri="{FF2B5EF4-FFF2-40B4-BE49-F238E27FC236}">
                <a16:creationId xmlns:a16="http://schemas.microsoft.com/office/drawing/2014/main" id="{CD34146B-A77E-49BC-AF20-7C9D0954DCE7}"/>
              </a:ext>
            </a:extLst>
          </p:cNvPr>
          <p:cNvSpPr/>
          <p:nvPr/>
        </p:nvSpPr>
        <p:spPr>
          <a:xfrm>
            <a:off x="4707654" y="1129001"/>
            <a:ext cx="1395193" cy="1395193"/>
          </a:xfrm>
          <a:prstGeom prst="ellipse">
            <a:avLst/>
          </a:prstGeom>
          <a:solidFill>
            <a:srgbClr val="00B1E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EFC3DB3A-1A3C-466C-8929-BE55A3D152D3}"/>
              </a:ext>
            </a:extLst>
          </p:cNvPr>
          <p:cNvSpPr txBox="1">
            <a:spLocks/>
          </p:cNvSpPr>
          <p:nvPr/>
        </p:nvSpPr>
        <p:spPr>
          <a:xfrm>
            <a:off x="4743826" y="1368762"/>
            <a:ext cx="1395192"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Onsite Experience Commission</a:t>
            </a:r>
          </a:p>
        </p:txBody>
      </p:sp>
    </p:spTree>
    <p:extLst>
      <p:ext uri="{BB962C8B-B14F-4D97-AF65-F5344CB8AC3E}">
        <p14:creationId xmlns:p14="http://schemas.microsoft.com/office/powerpoint/2010/main" val="105099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780547"/>
            <a:ext cx="7914634" cy="2006196"/>
          </a:xfrm>
        </p:spPr>
        <p:txBody>
          <a:bodyPr lIns="91440" tIns="45720" rIns="91440" bIns="45720" numCol="1" anchor="t">
            <a:noAutofit/>
          </a:bodyPr>
          <a:lstStyle/>
          <a:p>
            <a:pPr marL="342265" indent="-342265"/>
            <a:r>
              <a:rPr lang="en-GB" dirty="0"/>
              <a:t>Evidence from the CSF and Onsite Experience programmes show that a greater emphasis of individual support post-employment start aids retention in the industry.</a:t>
            </a:r>
            <a:endParaRPr lang="en-US"/>
          </a:p>
          <a:p>
            <a:pPr marL="342265" indent="-342265"/>
            <a:r>
              <a:rPr lang="en-GB" dirty="0"/>
              <a:t>CITB wishes to provide further individual support in the workplace for a new employee through a one-year Employment Support Plan.  The Employment Support Plan may include:</a:t>
            </a:r>
            <a:endParaRPr lang="en-GB" dirty="0">
              <a:cs typeface="Arial"/>
            </a:endParaRPr>
          </a:p>
        </p:txBody>
      </p:sp>
      <p:sp>
        <p:nvSpPr>
          <p:cNvPr id="6" name="Title 5"/>
          <p:cNvSpPr>
            <a:spLocks noGrp="1"/>
          </p:cNvSpPr>
          <p:nvPr>
            <p:ph type="title"/>
          </p:nvPr>
        </p:nvSpPr>
        <p:spPr/>
        <p:txBody>
          <a:bodyPr/>
          <a:lstStyle/>
          <a:p>
            <a:r>
              <a:rPr lang="en-GB" dirty="0"/>
              <a:t>Support for sustained employment</a:t>
            </a:r>
          </a:p>
        </p:txBody>
      </p:sp>
      <p:sp>
        <p:nvSpPr>
          <p:cNvPr id="7" name="Oval 6">
            <a:extLst>
              <a:ext uri="{FF2B5EF4-FFF2-40B4-BE49-F238E27FC236}">
                <a16:creationId xmlns:a16="http://schemas.microsoft.com/office/drawing/2014/main" id="{BBF807FF-95A5-4848-81D1-7C189164F952}"/>
              </a:ext>
            </a:extLst>
          </p:cNvPr>
          <p:cNvSpPr/>
          <p:nvPr/>
        </p:nvSpPr>
        <p:spPr>
          <a:xfrm>
            <a:off x="1184163" y="2933624"/>
            <a:ext cx="1395193" cy="1395193"/>
          </a:xfrm>
          <a:prstGeom prst="ellipse">
            <a:avLst/>
          </a:prstGeom>
          <a:solidFill>
            <a:srgbClr val="6561A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B0A692E4-8FD2-4BDE-878F-5B64E7049F89}"/>
              </a:ext>
            </a:extLst>
          </p:cNvPr>
          <p:cNvSpPr txBox="1">
            <a:spLocks/>
          </p:cNvSpPr>
          <p:nvPr/>
        </p:nvSpPr>
        <p:spPr>
          <a:xfrm>
            <a:off x="1306479" y="3439885"/>
            <a:ext cx="1147184" cy="435535"/>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Mentoring</a:t>
            </a:r>
          </a:p>
        </p:txBody>
      </p:sp>
      <p:sp>
        <p:nvSpPr>
          <p:cNvPr id="14" name="Oval 13">
            <a:extLst>
              <a:ext uri="{FF2B5EF4-FFF2-40B4-BE49-F238E27FC236}">
                <a16:creationId xmlns:a16="http://schemas.microsoft.com/office/drawing/2014/main" id="{B9F0EF00-3665-40AB-AE1A-BC8D5044AD01}"/>
              </a:ext>
            </a:extLst>
          </p:cNvPr>
          <p:cNvSpPr/>
          <p:nvPr/>
        </p:nvSpPr>
        <p:spPr>
          <a:xfrm>
            <a:off x="2770472" y="2974186"/>
            <a:ext cx="1395193" cy="1395193"/>
          </a:xfrm>
          <a:prstGeom prst="ellipse">
            <a:avLst/>
          </a:prstGeom>
          <a:solidFill>
            <a:srgbClr val="F6A8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Text Placeholder 6">
            <a:extLst>
              <a:ext uri="{FF2B5EF4-FFF2-40B4-BE49-F238E27FC236}">
                <a16:creationId xmlns:a16="http://schemas.microsoft.com/office/drawing/2014/main" id="{A637E5FC-4F8A-4344-B503-EE8560D75E39}"/>
              </a:ext>
            </a:extLst>
          </p:cNvPr>
          <p:cNvSpPr txBox="1">
            <a:spLocks/>
          </p:cNvSpPr>
          <p:nvPr/>
        </p:nvSpPr>
        <p:spPr>
          <a:xfrm>
            <a:off x="2892788" y="3288198"/>
            <a:ext cx="1147184"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Job Coaching</a:t>
            </a:r>
          </a:p>
        </p:txBody>
      </p:sp>
      <p:sp>
        <p:nvSpPr>
          <p:cNvPr id="16" name="Oval 15">
            <a:extLst>
              <a:ext uri="{FF2B5EF4-FFF2-40B4-BE49-F238E27FC236}">
                <a16:creationId xmlns:a16="http://schemas.microsoft.com/office/drawing/2014/main" id="{8ED519F1-06E7-4FC5-AC2A-589E6C47F135}"/>
              </a:ext>
            </a:extLst>
          </p:cNvPr>
          <p:cNvSpPr/>
          <p:nvPr/>
        </p:nvSpPr>
        <p:spPr>
          <a:xfrm>
            <a:off x="4384496" y="2974186"/>
            <a:ext cx="1395193" cy="1395193"/>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6"/>
              </a:solidFill>
            </a:endParaRPr>
          </a:p>
        </p:txBody>
      </p:sp>
      <p:sp>
        <p:nvSpPr>
          <p:cNvPr id="17" name="Text Placeholder 6">
            <a:extLst>
              <a:ext uri="{FF2B5EF4-FFF2-40B4-BE49-F238E27FC236}">
                <a16:creationId xmlns:a16="http://schemas.microsoft.com/office/drawing/2014/main" id="{79064797-7F0A-420F-B92D-55AA87045DFE}"/>
              </a:ext>
            </a:extLst>
          </p:cNvPr>
          <p:cNvSpPr txBox="1">
            <a:spLocks/>
          </p:cNvSpPr>
          <p:nvPr/>
        </p:nvSpPr>
        <p:spPr>
          <a:xfrm>
            <a:off x="4506812" y="3288198"/>
            <a:ext cx="1147184"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Buddy system</a:t>
            </a:r>
          </a:p>
        </p:txBody>
      </p:sp>
      <p:sp>
        <p:nvSpPr>
          <p:cNvPr id="18" name="Oval 17">
            <a:extLst>
              <a:ext uri="{FF2B5EF4-FFF2-40B4-BE49-F238E27FC236}">
                <a16:creationId xmlns:a16="http://schemas.microsoft.com/office/drawing/2014/main" id="{1F42B974-98EB-4488-BB1C-BDE009B51873}"/>
              </a:ext>
            </a:extLst>
          </p:cNvPr>
          <p:cNvSpPr/>
          <p:nvPr/>
        </p:nvSpPr>
        <p:spPr>
          <a:xfrm>
            <a:off x="6034123" y="2974186"/>
            <a:ext cx="1395193" cy="1395193"/>
          </a:xfrm>
          <a:prstGeom prst="ellipse">
            <a:avLst/>
          </a:prstGeom>
          <a:solidFill>
            <a:srgbClr val="F7F4E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811CF50E-53DE-42D3-AF7A-EEBAC555C719}"/>
              </a:ext>
            </a:extLst>
          </p:cNvPr>
          <p:cNvSpPr txBox="1">
            <a:spLocks/>
          </p:cNvSpPr>
          <p:nvPr/>
        </p:nvSpPr>
        <p:spPr>
          <a:xfrm>
            <a:off x="6034124" y="3271888"/>
            <a:ext cx="1457064"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Employer </a:t>
            </a:r>
            <a:r>
              <a:rPr lang="en-US" sz="1400" dirty="0">
                <a:solidFill>
                  <a:schemeClr val="tx1"/>
                </a:solidFill>
              </a:rPr>
              <a:t>(review/support/meetings)</a:t>
            </a:r>
            <a:endParaRPr lang="en-US" sz="1600" dirty="0">
              <a:solidFill>
                <a:schemeClr val="tx1"/>
              </a:solidFill>
            </a:endParaRPr>
          </a:p>
        </p:txBody>
      </p:sp>
    </p:spTree>
    <p:extLst>
      <p:ext uri="{BB962C8B-B14F-4D97-AF65-F5344CB8AC3E}">
        <p14:creationId xmlns:p14="http://schemas.microsoft.com/office/powerpoint/2010/main" val="88391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1259518"/>
            <a:ext cx="7914634" cy="2006196"/>
          </a:xfrm>
        </p:spPr>
        <p:txBody>
          <a:bodyPr lIns="91440" tIns="45720" rIns="91440" bIns="45720" numCol="1" anchor="t">
            <a:noAutofit/>
          </a:bodyPr>
          <a:lstStyle/>
          <a:p>
            <a:pPr marL="342900" indent="-342900">
              <a:buFont typeface="+mj-lt"/>
              <a:buAutoNum type="arabicPeriod"/>
            </a:pPr>
            <a:r>
              <a:rPr lang="en-GB" dirty="0"/>
              <a:t>Funding of </a:t>
            </a:r>
            <a:r>
              <a:rPr lang="en-GB" b="1" dirty="0"/>
              <a:t>£1.82m</a:t>
            </a:r>
          </a:p>
          <a:p>
            <a:pPr marL="342900" indent="-342900">
              <a:buFont typeface="+mj-lt"/>
              <a:buAutoNum type="arabicPeriod"/>
            </a:pPr>
            <a:r>
              <a:rPr lang="en-GB" dirty="0"/>
              <a:t>1-3 providers with a </a:t>
            </a:r>
            <a:r>
              <a:rPr lang="en-GB" b="1" dirty="0"/>
              <a:t>geographic spread in England </a:t>
            </a:r>
            <a:r>
              <a:rPr lang="en-GB" dirty="0"/>
              <a:t>to compliment current and future Onsite Experience Hubs</a:t>
            </a:r>
          </a:p>
          <a:p>
            <a:pPr marL="359410" indent="0">
              <a:buNone/>
            </a:pPr>
            <a:r>
              <a:rPr lang="en-GB" sz="1400" b="1" i="1" dirty="0"/>
              <a:t>NB There is no requirement for a physical hub</a:t>
            </a:r>
            <a:endParaRPr lang="en-GB" sz="1400" b="1" i="1" dirty="0">
              <a:cs typeface="Arial" panose="020B0604020202020204"/>
            </a:endParaRPr>
          </a:p>
          <a:p>
            <a:pPr marL="342900" indent="-342900">
              <a:buFont typeface="+mj-lt"/>
              <a:buAutoNum type="arabicPeriod" startAt="3"/>
            </a:pPr>
            <a:r>
              <a:rPr lang="en-GB" b="1" dirty="0"/>
              <a:t>Paid on outputs </a:t>
            </a:r>
            <a:r>
              <a:rPr lang="en-GB" dirty="0"/>
              <a:t>of job start, 3 and 6 month sustained and evidenced through the Employment Support Plan</a:t>
            </a:r>
          </a:p>
          <a:p>
            <a:pPr marL="342900" indent="-342900">
              <a:buFont typeface="+mj-lt"/>
              <a:buAutoNum type="arabicPeriod" startAt="3"/>
            </a:pPr>
            <a:r>
              <a:rPr lang="en-GB" dirty="0"/>
              <a:t>Destination tracking at 12 months</a:t>
            </a:r>
          </a:p>
          <a:p>
            <a:pPr marL="342900" indent="-342900">
              <a:buFont typeface="+mj-lt"/>
              <a:buAutoNum type="arabicPeriod" startAt="3"/>
            </a:pPr>
            <a:r>
              <a:rPr lang="en-GB" dirty="0"/>
              <a:t>New funding model to support sustainability</a:t>
            </a:r>
            <a:endParaRPr lang="en-GB" dirty="0">
              <a:cs typeface="Arial" panose="020B0604020202020204"/>
            </a:endParaRPr>
          </a:p>
        </p:txBody>
      </p:sp>
      <p:sp>
        <p:nvSpPr>
          <p:cNvPr id="6" name="Title 5"/>
          <p:cNvSpPr>
            <a:spLocks noGrp="1"/>
          </p:cNvSpPr>
          <p:nvPr>
            <p:ph type="title"/>
          </p:nvPr>
        </p:nvSpPr>
        <p:spPr/>
        <p:txBody>
          <a:bodyPr/>
          <a:lstStyle/>
          <a:p>
            <a:r>
              <a:rPr lang="en-GB" dirty="0"/>
              <a:t>CITB Proposal</a:t>
            </a:r>
          </a:p>
        </p:txBody>
      </p:sp>
    </p:spTree>
    <p:extLst>
      <p:ext uri="{BB962C8B-B14F-4D97-AF65-F5344CB8AC3E}">
        <p14:creationId xmlns:p14="http://schemas.microsoft.com/office/powerpoint/2010/main" val="95211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260B0-6143-B074-4C4A-8DB84F811F1B}"/>
              </a:ext>
            </a:extLst>
          </p:cNvPr>
          <p:cNvSpPr>
            <a:spLocks noGrp="1"/>
          </p:cNvSpPr>
          <p:nvPr>
            <p:ph type="body" sz="quarter" idx="10"/>
          </p:nvPr>
        </p:nvSpPr>
        <p:spPr/>
        <p:txBody>
          <a:bodyPr lIns="91440" tIns="45720" rIns="91440" bIns="45720" numCol="1" anchor="t">
            <a:noAutofit/>
          </a:bodyPr>
          <a:lstStyle/>
          <a:p>
            <a:pPr marL="342265" indent="-342265"/>
            <a:r>
              <a:rPr lang="en-US" dirty="0">
                <a:cs typeface="Arial"/>
              </a:rPr>
              <a:t>Have in place training facilities and/or relationships with other providers to deliver employment and site ready individuals onto the support </a:t>
            </a:r>
            <a:r>
              <a:rPr lang="en-US" dirty="0" err="1">
                <a:cs typeface="Arial"/>
              </a:rPr>
              <a:t>programme</a:t>
            </a:r>
            <a:endParaRPr lang="en-US" dirty="0">
              <a:cs typeface="Arial"/>
            </a:endParaRPr>
          </a:p>
          <a:p>
            <a:pPr marL="342265" indent="-342265"/>
            <a:r>
              <a:rPr lang="en-US" dirty="0">
                <a:cs typeface="Arial"/>
              </a:rPr>
              <a:t>Ensure all new entrants receive an onsite experience prior to commencing employment</a:t>
            </a:r>
          </a:p>
          <a:p>
            <a:pPr marL="342265" indent="-342265"/>
            <a:r>
              <a:rPr lang="en-US" dirty="0">
                <a:cs typeface="Arial"/>
              </a:rPr>
              <a:t>Record current entry level of skills, knowledge and behaviors on the Employment Support Plan to facilitate evaluation of levels of entry and how this effects sustainability in the industry</a:t>
            </a:r>
          </a:p>
          <a:p>
            <a:pPr marL="342265" indent="-342265"/>
            <a:endParaRPr lang="en-US" dirty="0">
              <a:cs typeface="Arial"/>
            </a:endParaRPr>
          </a:p>
        </p:txBody>
      </p:sp>
      <p:sp>
        <p:nvSpPr>
          <p:cNvPr id="3" name="Title 2">
            <a:extLst>
              <a:ext uri="{FF2B5EF4-FFF2-40B4-BE49-F238E27FC236}">
                <a16:creationId xmlns:a16="http://schemas.microsoft.com/office/drawing/2014/main" id="{894EEF4E-808F-5CE3-43BC-AB7F002A786D}"/>
              </a:ext>
            </a:extLst>
          </p:cNvPr>
          <p:cNvSpPr>
            <a:spLocks noGrp="1"/>
          </p:cNvSpPr>
          <p:nvPr>
            <p:ph type="title"/>
          </p:nvPr>
        </p:nvSpPr>
        <p:spPr/>
        <p:txBody>
          <a:bodyPr lIns="91440" tIns="45720" rIns="91440" bIns="45720" anchor="t"/>
          <a:lstStyle/>
          <a:p>
            <a:r>
              <a:rPr lang="en-US" dirty="0">
                <a:cs typeface="Arial"/>
              </a:rPr>
              <a:t>Supplier commitment</a:t>
            </a:r>
            <a:endParaRPr lang="en-US" dirty="0"/>
          </a:p>
        </p:txBody>
      </p:sp>
      <p:sp>
        <p:nvSpPr>
          <p:cNvPr id="6" name="TextBox 5">
            <a:extLst>
              <a:ext uri="{FF2B5EF4-FFF2-40B4-BE49-F238E27FC236}">
                <a16:creationId xmlns:a16="http://schemas.microsoft.com/office/drawing/2014/main" id="{6BF94741-23AF-0065-E647-DEDE72808DBD}"/>
              </a:ext>
            </a:extLst>
          </p:cNvPr>
          <p:cNvSpPr txBox="1"/>
          <p:nvPr/>
        </p:nvSpPr>
        <p:spPr>
          <a:xfrm>
            <a:off x="3507476" y="30340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9A72E475-224A-3ECE-E377-9A3CF49332B9}"/>
              </a:ext>
            </a:extLst>
          </p:cNvPr>
          <p:cNvGraphicFramePr>
            <a:graphicFrameLocks noGrp="1"/>
          </p:cNvGraphicFramePr>
          <p:nvPr>
            <p:extLst>
              <p:ext uri="{D42A27DB-BD31-4B8C-83A1-F6EECF244321}">
                <p14:modId xmlns:p14="http://schemas.microsoft.com/office/powerpoint/2010/main" val="3224841479"/>
              </p:ext>
            </p:extLst>
          </p:nvPr>
        </p:nvGraphicFramePr>
        <p:xfrm>
          <a:off x="631345" y="3251779"/>
          <a:ext cx="6625798" cy="1497330"/>
        </p:xfrm>
        <a:graphic>
          <a:graphicData uri="http://schemas.openxmlformats.org/drawingml/2006/table">
            <a:tbl>
              <a:tblPr firstRow="1" firstCol="1" bandRow="1">
                <a:tableStyleId>{5C22544A-7EE6-4342-B048-85BDC9FD1C3A}</a:tableStyleId>
              </a:tblPr>
              <a:tblGrid>
                <a:gridCol w="2142430">
                  <a:extLst>
                    <a:ext uri="{9D8B030D-6E8A-4147-A177-3AD203B41FA5}">
                      <a16:colId xmlns:a16="http://schemas.microsoft.com/office/drawing/2014/main" val="1671489321"/>
                    </a:ext>
                  </a:extLst>
                </a:gridCol>
                <a:gridCol w="4483368">
                  <a:extLst>
                    <a:ext uri="{9D8B030D-6E8A-4147-A177-3AD203B41FA5}">
                      <a16:colId xmlns:a16="http://schemas.microsoft.com/office/drawing/2014/main" val="94419556"/>
                    </a:ext>
                  </a:extLst>
                </a:gridCol>
              </a:tblGrid>
              <a:tr h="0">
                <a:tc>
                  <a:txBody>
                    <a:bodyPr/>
                    <a:lstStyle/>
                    <a:p>
                      <a:pPr fontAlgn="base"/>
                      <a:r>
                        <a:rPr lang="en-US" sz="1350" dirty="0">
                          <a:effectLst/>
                        </a:rPr>
                        <a:t>Skills​</a:t>
                      </a:r>
                      <a:endParaRPr lang="en-US" dirty="0">
                        <a:effectLst/>
                      </a:endParaRP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342900" indent="-342900" fontAlgn="base"/>
                      <a:r>
                        <a:rPr lang="en-US" b="0" dirty="0">
                          <a:solidFill>
                            <a:schemeClr val="bg2">
                              <a:lumMod val="10000"/>
                            </a:schemeClr>
                          </a:solidFill>
                          <a:effectLst/>
                        </a:rPr>
                        <a:t>Communication​</a:t>
                      </a:r>
                    </a:p>
                    <a:p>
                      <a:pPr marL="342900" indent="-342900" fontAlgn="base"/>
                      <a:r>
                        <a:rPr lang="en-US" b="0" dirty="0">
                          <a:solidFill>
                            <a:schemeClr val="bg2">
                              <a:lumMod val="10000"/>
                            </a:schemeClr>
                          </a:solidFill>
                          <a:effectLst/>
                        </a:rPr>
                        <a:t>Self-management​</a:t>
                      </a: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solidFill>
                      <a:schemeClr val="accent3">
                        <a:lumMod val="20000"/>
                        <a:lumOff val="80000"/>
                      </a:schemeClr>
                    </a:solidFill>
                  </a:tcPr>
                </a:tc>
                <a:extLst>
                  <a:ext uri="{0D108BD9-81ED-4DB2-BD59-A6C34878D82A}">
                    <a16:rowId xmlns:a16="http://schemas.microsoft.com/office/drawing/2014/main" val="213453844"/>
                  </a:ext>
                </a:extLst>
              </a:tr>
              <a:tr h="0">
                <a:tc>
                  <a:txBody>
                    <a:bodyPr/>
                    <a:lstStyle/>
                    <a:p>
                      <a:pPr fontAlgn="base"/>
                      <a:r>
                        <a:rPr lang="en-US" sz="1350" dirty="0">
                          <a:effectLst/>
                        </a:rPr>
                        <a:t>Knowledge​</a:t>
                      </a:r>
                      <a:endParaRPr lang="en-US" dirty="0">
                        <a:effectLst/>
                      </a:endParaRP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342900" indent="-342900" fontAlgn="base"/>
                      <a:r>
                        <a:rPr lang="en-US" dirty="0">
                          <a:solidFill>
                            <a:schemeClr val="bg2">
                              <a:lumMod val="10000"/>
                            </a:schemeClr>
                          </a:solidFill>
                          <a:effectLst/>
                        </a:rPr>
                        <a:t>Construction-related Health and</a:t>
                      </a:r>
                    </a:p>
                    <a:p>
                      <a:pPr marL="342900" indent="-342900" fontAlgn="base"/>
                      <a:r>
                        <a:rPr lang="en-US" dirty="0">
                          <a:solidFill>
                            <a:schemeClr val="bg2">
                              <a:lumMod val="10000"/>
                            </a:schemeClr>
                          </a:solidFill>
                          <a:effectLst/>
                        </a:rPr>
                        <a:t>Safety awareness​</a:t>
                      </a: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solidFill>
                      <a:schemeClr val="accent3">
                        <a:lumMod val="20000"/>
                        <a:lumOff val="80000"/>
                      </a:schemeClr>
                    </a:solidFill>
                  </a:tcPr>
                </a:tc>
                <a:extLst>
                  <a:ext uri="{0D108BD9-81ED-4DB2-BD59-A6C34878D82A}">
                    <a16:rowId xmlns:a16="http://schemas.microsoft.com/office/drawing/2014/main" val="178065759"/>
                  </a:ext>
                </a:extLst>
              </a:tr>
              <a:tr h="47625">
                <a:tc>
                  <a:txBody>
                    <a:bodyPr/>
                    <a:lstStyle/>
                    <a:p>
                      <a:pPr fontAlgn="base"/>
                      <a:r>
                        <a:rPr lang="en-US" sz="1350" dirty="0">
                          <a:effectLst/>
                        </a:rPr>
                        <a:t>Behaviour​</a:t>
                      </a:r>
                      <a:endParaRPr lang="en-US" dirty="0">
                        <a:effectLst/>
                      </a:endParaRP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342900" indent="-342900" fontAlgn="base"/>
                      <a:r>
                        <a:rPr lang="en-US" dirty="0">
                          <a:solidFill>
                            <a:schemeClr val="bg2">
                              <a:lumMod val="10000"/>
                            </a:schemeClr>
                          </a:solidFill>
                          <a:effectLst/>
                        </a:rPr>
                        <a:t>Teamwork​</a:t>
                      </a:r>
                    </a:p>
                    <a:p>
                      <a:pPr marL="342900" indent="-342900" fontAlgn="base"/>
                      <a:r>
                        <a:rPr lang="en-US" dirty="0">
                          <a:solidFill>
                            <a:schemeClr val="bg2">
                              <a:lumMod val="10000"/>
                            </a:schemeClr>
                          </a:solidFill>
                          <a:effectLst/>
                        </a:rPr>
                        <a:t>Conforming to general Workplace Health,​</a:t>
                      </a:r>
                      <a:endParaRPr lang="en-US" dirty="0">
                        <a:solidFill>
                          <a:schemeClr val="bg2">
                            <a:lumMod val="10000"/>
                          </a:schemeClr>
                        </a:solidFill>
                      </a:endParaRPr>
                    </a:p>
                    <a:p>
                      <a:pPr marL="342900" indent="-342900" fontAlgn="base"/>
                      <a:r>
                        <a:rPr lang="en-US" dirty="0">
                          <a:solidFill>
                            <a:schemeClr val="bg2">
                              <a:lumMod val="10000"/>
                            </a:schemeClr>
                          </a:solidFill>
                          <a:effectLst/>
                        </a:rPr>
                        <a:t>Safety &amp; Welfare Requirements​</a:t>
                      </a: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solidFill>
                      <a:schemeClr val="accent3">
                        <a:lumMod val="20000"/>
                        <a:lumOff val="80000"/>
                      </a:schemeClr>
                    </a:solidFill>
                  </a:tcPr>
                </a:tc>
                <a:extLst>
                  <a:ext uri="{0D108BD9-81ED-4DB2-BD59-A6C34878D82A}">
                    <a16:rowId xmlns:a16="http://schemas.microsoft.com/office/drawing/2014/main" val="1825721750"/>
                  </a:ext>
                </a:extLst>
              </a:tr>
            </a:tbl>
          </a:graphicData>
        </a:graphic>
      </p:graphicFrame>
    </p:spTree>
    <p:extLst>
      <p:ext uri="{BB962C8B-B14F-4D97-AF65-F5344CB8AC3E}">
        <p14:creationId xmlns:p14="http://schemas.microsoft.com/office/powerpoint/2010/main" val="416790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6413" y="2571750"/>
            <a:ext cx="7914634" cy="2394744"/>
          </a:xfrm>
        </p:spPr>
        <p:txBody>
          <a:bodyPr/>
          <a:lstStyle/>
          <a:p>
            <a:pPr marL="285750" indent="-285750">
              <a:buFont typeface="Arial" panose="020B0604020202020204" pitchFamily="34" charset="0"/>
              <a:buChar char="•"/>
            </a:pPr>
            <a:r>
              <a:rPr lang="en-GB" sz="1400" dirty="0"/>
              <a:t>Target set at 3,500 new job starts spread over 3 years</a:t>
            </a:r>
          </a:p>
          <a:p>
            <a:pPr marL="285750" indent="-285750">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rPr>
              <a:t>The supplier will have to demonstrate the upfront training and onsite work experience that leads the new entrant to become ESR through the data reporting of experiences which fall into supplier contribution and commitment to the commission</a:t>
            </a:r>
          </a:p>
          <a:p>
            <a:pPr marL="285750" indent="-285750">
              <a:buFont typeface="Arial" panose="020B0604020202020204" pitchFamily="34" charset="0"/>
              <a:buChar char="•"/>
            </a:pPr>
            <a:r>
              <a:rPr lang="en-GB" sz="1400" dirty="0"/>
              <a:t>Based on findings from CSF we decided that it would be reasonable for 85% to still be employed in 3 months.</a:t>
            </a:r>
          </a:p>
          <a:p>
            <a:pPr marL="285750" indent="-285750">
              <a:buFont typeface="Arial" panose="020B0604020202020204" pitchFamily="34" charset="0"/>
              <a:buChar char="•"/>
            </a:pPr>
            <a:r>
              <a:rPr lang="en-GB" sz="1400" dirty="0"/>
              <a:t>The aim of the commission is to achieve sustained employment and therefore a target of 65% of those still in employment at 3 months was attributed to the 6 months</a:t>
            </a:r>
          </a:p>
        </p:txBody>
      </p:sp>
      <p:sp>
        <p:nvSpPr>
          <p:cNvPr id="6" name="Title 5"/>
          <p:cNvSpPr>
            <a:spLocks noGrp="1"/>
          </p:cNvSpPr>
          <p:nvPr>
            <p:ph type="title"/>
          </p:nvPr>
        </p:nvSpPr>
        <p:spPr>
          <a:xfrm>
            <a:off x="271245" y="211258"/>
            <a:ext cx="8477468" cy="373895"/>
          </a:xfrm>
        </p:spPr>
        <p:txBody>
          <a:bodyPr/>
          <a:lstStyle/>
          <a:p>
            <a:r>
              <a:rPr lang="en-GB" dirty="0"/>
              <a:t>CITB Proposal - Targets</a:t>
            </a:r>
          </a:p>
        </p:txBody>
      </p:sp>
      <p:graphicFrame>
        <p:nvGraphicFramePr>
          <p:cNvPr id="3" name="Table 2">
            <a:extLst>
              <a:ext uri="{FF2B5EF4-FFF2-40B4-BE49-F238E27FC236}">
                <a16:creationId xmlns:a16="http://schemas.microsoft.com/office/drawing/2014/main" id="{4BB22420-7867-4BB2-8D38-88B8A211A64A}"/>
              </a:ext>
            </a:extLst>
          </p:cNvPr>
          <p:cNvGraphicFramePr>
            <a:graphicFrameLocks noGrp="1"/>
          </p:cNvGraphicFramePr>
          <p:nvPr>
            <p:extLst>
              <p:ext uri="{D42A27DB-BD31-4B8C-83A1-F6EECF244321}">
                <p14:modId xmlns:p14="http://schemas.microsoft.com/office/powerpoint/2010/main" val="108307520"/>
              </p:ext>
            </p:extLst>
          </p:nvPr>
        </p:nvGraphicFramePr>
        <p:xfrm>
          <a:off x="1168400" y="1064486"/>
          <a:ext cx="6386284" cy="1337628"/>
        </p:xfrm>
        <a:graphic>
          <a:graphicData uri="http://schemas.openxmlformats.org/drawingml/2006/table">
            <a:tbl>
              <a:tblPr firstRow="1" firstCol="1" bandRow="1">
                <a:tableStyleId>{5C22544A-7EE6-4342-B048-85BDC9FD1C3A}</a:tableStyleId>
              </a:tblPr>
              <a:tblGrid>
                <a:gridCol w="2248677">
                  <a:extLst>
                    <a:ext uri="{9D8B030D-6E8A-4147-A177-3AD203B41FA5}">
                      <a16:colId xmlns:a16="http://schemas.microsoft.com/office/drawing/2014/main" val="1819102883"/>
                    </a:ext>
                  </a:extLst>
                </a:gridCol>
                <a:gridCol w="795187">
                  <a:extLst>
                    <a:ext uri="{9D8B030D-6E8A-4147-A177-3AD203B41FA5}">
                      <a16:colId xmlns:a16="http://schemas.microsoft.com/office/drawing/2014/main" val="1405322345"/>
                    </a:ext>
                  </a:extLst>
                </a:gridCol>
                <a:gridCol w="879584">
                  <a:extLst>
                    <a:ext uri="{9D8B030D-6E8A-4147-A177-3AD203B41FA5}">
                      <a16:colId xmlns:a16="http://schemas.microsoft.com/office/drawing/2014/main" val="577259820"/>
                    </a:ext>
                  </a:extLst>
                </a:gridCol>
                <a:gridCol w="833693">
                  <a:extLst>
                    <a:ext uri="{9D8B030D-6E8A-4147-A177-3AD203B41FA5}">
                      <a16:colId xmlns:a16="http://schemas.microsoft.com/office/drawing/2014/main" val="2456973054"/>
                    </a:ext>
                  </a:extLst>
                </a:gridCol>
                <a:gridCol w="1629143">
                  <a:extLst>
                    <a:ext uri="{9D8B030D-6E8A-4147-A177-3AD203B41FA5}">
                      <a16:colId xmlns:a16="http://schemas.microsoft.com/office/drawing/2014/main" val="3083461992"/>
                    </a:ext>
                  </a:extLst>
                </a:gridCol>
              </a:tblGrid>
              <a:tr h="222938">
                <a:tc>
                  <a:txBody>
                    <a:bodyPr/>
                    <a:lstStyle/>
                    <a:p>
                      <a:pPr algn="ctr" fontAlgn="base"/>
                      <a:r>
                        <a:rPr lang="en-GB" sz="1100">
                          <a:effectLst/>
                        </a:rPr>
                        <a:t>Targets</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22/23</a:t>
                      </a:r>
                      <a:endParaRPr lang="en-GB" sz="12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23/24</a:t>
                      </a:r>
                      <a:endParaRPr lang="en-GB" sz="12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24/25</a:t>
                      </a:r>
                      <a:endParaRPr lang="en-GB" sz="12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Total</a:t>
                      </a:r>
                      <a:endParaRPr lang="en-GB" sz="12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2246443404"/>
                  </a:ext>
                </a:extLst>
              </a:tr>
              <a:tr h="222938">
                <a:tc>
                  <a:txBody>
                    <a:bodyPr/>
                    <a:lstStyle/>
                    <a:p>
                      <a:pPr fontAlgn="base"/>
                      <a:r>
                        <a:rPr lang="en-GB" sz="1100">
                          <a:effectLst/>
                        </a:rPr>
                        <a:t>Experiences (ESR not funded)</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1050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1750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700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3500</a:t>
                      </a:r>
                      <a:endParaRPr lang="en-GB" sz="12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749906743"/>
                  </a:ext>
                </a:extLst>
              </a:tr>
              <a:tr h="222938">
                <a:tc>
                  <a:txBody>
                    <a:bodyPr/>
                    <a:lstStyle/>
                    <a:p>
                      <a:pPr fontAlgn="base"/>
                      <a:r>
                        <a:rPr lang="en-GB" sz="1100">
                          <a:effectLst/>
                        </a:rPr>
                        <a:t>Job Starts</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1050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1750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700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3500</a:t>
                      </a:r>
                      <a:endParaRPr lang="en-GB" sz="12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2348138091"/>
                  </a:ext>
                </a:extLst>
              </a:tr>
              <a:tr h="222938">
                <a:tc>
                  <a:txBody>
                    <a:bodyPr/>
                    <a:lstStyle/>
                    <a:p>
                      <a:pPr fontAlgn="base"/>
                      <a:r>
                        <a:rPr lang="en-GB" sz="1100">
                          <a:effectLst/>
                        </a:rPr>
                        <a:t>Sustained 3 months</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560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1400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1015</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2975</a:t>
                      </a:r>
                      <a:endParaRPr lang="en-GB" sz="12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4214596845"/>
                  </a:ext>
                </a:extLst>
              </a:tr>
              <a:tr h="222938">
                <a:tc>
                  <a:txBody>
                    <a:bodyPr/>
                    <a:lstStyle/>
                    <a:p>
                      <a:pPr fontAlgn="base"/>
                      <a:r>
                        <a:rPr lang="en-GB" sz="1100">
                          <a:effectLst/>
                        </a:rPr>
                        <a:t>Sustained 6 months</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210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858</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867</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1935</a:t>
                      </a:r>
                      <a:endParaRPr lang="en-GB" sz="12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980501550"/>
                  </a:ext>
                </a:extLst>
              </a:tr>
              <a:tr h="222938">
                <a:tc>
                  <a:txBody>
                    <a:bodyPr/>
                    <a:lstStyle/>
                    <a:p>
                      <a:pPr fontAlgn="base"/>
                      <a:r>
                        <a:rPr lang="en-GB" sz="1100">
                          <a:effectLst/>
                        </a:rPr>
                        <a:t>12-month destination report</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3 (</a:t>
                      </a:r>
                      <a:r>
                        <a:rPr lang="en-GB" sz="1100" dirty="0" err="1">
                          <a:effectLst/>
                        </a:rPr>
                        <a:t>inc</a:t>
                      </a:r>
                      <a:r>
                        <a:rPr lang="en-GB" sz="1100" dirty="0">
                          <a:effectLst/>
                        </a:rPr>
                        <a:t> 3</a:t>
                      </a:r>
                      <a:r>
                        <a:rPr lang="en-GB" sz="1100" baseline="30000" dirty="0">
                          <a:effectLst/>
                        </a:rPr>
                        <a:t>rd</a:t>
                      </a:r>
                      <a:r>
                        <a:rPr lang="en-GB" sz="1100" dirty="0">
                          <a:effectLst/>
                        </a:rPr>
                        <a:t> year report)</a:t>
                      </a:r>
                      <a:endParaRPr lang="en-GB" sz="12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724136304"/>
                  </a:ext>
                </a:extLst>
              </a:tr>
            </a:tbl>
          </a:graphicData>
        </a:graphic>
      </p:graphicFrame>
    </p:spTree>
    <p:extLst>
      <p:ext uri="{BB962C8B-B14F-4D97-AF65-F5344CB8AC3E}">
        <p14:creationId xmlns:p14="http://schemas.microsoft.com/office/powerpoint/2010/main" val="97446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2893445"/>
            <a:ext cx="7914634" cy="2006196"/>
          </a:xfrm>
        </p:spPr>
        <p:txBody>
          <a:bodyPr/>
          <a:lstStyle/>
          <a:p>
            <a:pPr marL="285750" indent="-285750">
              <a:buFont typeface="Arial" panose="020B0604020202020204" pitchFamily="34" charset="0"/>
              <a:buChar char="•"/>
            </a:pPr>
            <a:r>
              <a:rPr lang="en-GB" dirty="0"/>
              <a:t>Decreasing funding model over 3 years</a:t>
            </a:r>
          </a:p>
          <a:p>
            <a:pPr marL="285750" indent="-285750">
              <a:buFont typeface="Arial" panose="020B0604020202020204" pitchFamily="34" charset="0"/>
              <a:buChar char="•"/>
            </a:pPr>
            <a:r>
              <a:rPr lang="en-GB" dirty="0"/>
              <a:t>Largest proportion of payment made at 6 months to encourage sustained employment</a:t>
            </a:r>
          </a:p>
          <a:p>
            <a:pPr marL="285750" indent="-285750">
              <a:buFont typeface="Arial" panose="020B0604020202020204" pitchFamily="34" charset="0"/>
              <a:buChar char="•"/>
            </a:pPr>
            <a:r>
              <a:rPr lang="en-GB" dirty="0"/>
              <a:t>Additional 20% of contract value allocated to performance management and data reporting</a:t>
            </a:r>
          </a:p>
        </p:txBody>
      </p:sp>
      <p:sp>
        <p:nvSpPr>
          <p:cNvPr id="6" name="Title 5"/>
          <p:cNvSpPr>
            <a:spLocks noGrp="1"/>
          </p:cNvSpPr>
          <p:nvPr>
            <p:ph type="title"/>
          </p:nvPr>
        </p:nvSpPr>
        <p:spPr/>
        <p:txBody>
          <a:bodyPr/>
          <a:lstStyle/>
          <a:p>
            <a:r>
              <a:rPr lang="en-GB" dirty="0"/>
              <a:t>CITB Proposal - Costing Model</a:t>
            </a:r>
          </a:p>
        </p:txBody>
      </p:sp>
      <p:graphicFrame>
        <p:nvGraphicFramePr>
          <p:cNvPr id="2" name="Table 1">
            <a:extLst>
              <a:ext uri="{FF2B5EF4-FFF2-40B4-BE49-F238E27FC236}">
                <a16:creationId xmlns:a16="http://schemas.microsoft.com/office/drawing/2014/main" id="{ED6B2C48-7159-4CC5-AD85-AB315EED2D7C}"/>
              </a:ext>
            </a:extLst>
          </p:cNvPr>
          <p:cNvGraphicFramePr>
            <a:graphicFrameLocks noGrp="1"/>
          </p:cNvGraphicFramePr>
          <p:nvPr>
            <p:extLst>
              <p:ext uri="{D42A27DB-BD31-4B8C-83A1-F6EECF244321}">
                <p14:modId xmlns:p14="http://schemas.microsoft.com/office/powerpoint/2010/main" val="2537961569"/>
              </p:ext>
            </p:extLst>
          </p:nvPr>
        </p:nvGraphicFramePr>
        <p:xfrm>
          <a:off x="2010229" y="1140460"/>
          <a:ext cx="3991428" cy="1431290"/>
        </p:xfrm>
        <a:graphic>
          <a:graphicData uri="http://schemas.openxmlformats.org/drawingml/2006/table">
            <a:tbl>
              <a:tblPr/>
              <a:tblGrid>
                <a:gridCol w="1589718">
                  <a:extLst>
                    <a:ext uri="{9D8B030D-6E8A-4147-A177-3AD203B41FA5}">
                      <a16:colId xmlns:a16="http://schemas.microsoft.com/office/drawing/2014/main" val="1189705863"/>
                    </a:ext>
                  </a:extLst>
                </a:gridCol>
                <a:gridCol w="812396">
                  <a:extLst>
                    <a:ext uri="{9D8B030D-6E8A-4147-A177-3AD203B41FA5}">
                      <a16:colId xmlns:a16="http://schemas.microsoft.com/office/drawing/2014/main" val="2448826570"/>
                    </a:ext>
                  </a:extLst>
                </a:gridCol>
                <a:gridCol w="783771">
                  <a:extLst>
                    <a:ext uri="{9D8B030D-6E8A-4147-A177-3AD203B41FA5}">
                      <a16:colId xmlns:a16="http://schemas.microsoft.com/office/drawing/2014/main" val="324506223"/>
                    </a:ext>
                  </a:extLst>
                </a:gridCol>
                <a:gridCol w="805543">
                  <a:extLst>
                    <a:ext uri="{9D8B030D-6E8A-4147-A177-3AD203B41FA5}">
                      <a16:colId xmlns:a16="http://schemas.microsoft.com/office/drawing/2014/main" val="2004872284"/>
                    </a:ext>
                  </a:extLst>
                </a:gridCol>
              </a:tblGrid>
              <a:tr h="552450">
                <a:tc>
                  <a:txBody>
                    <a:bodyPr/>
                    <a:lstStyle/>
                    <a:p>
                      <a:pPr algn="ctr" fontAlgn="ctr"/>
                      <a:r>
                        <a:rPr lang="en-GB" sz="1100" b="1" i="0" u="none" strike="noStrike">
                          <a:solidFill>
                            <a:srgbClr val="000000"/>
                          </a:solidFill>
                          <a:effectLst/>
                          <a:latin typeface="Arial" panose="020B0604020202020204" pitchFamily="34" charset="0"/>
                        </a:rPr>
                        <a:t>Payment </a:t>
                      </a:r>
                      <a:br>
                        <a:rPr lang="en-GB" sz="1100" b="1" i="0" u="none" strike="noStrike">
                          <a:solidFill>
                            <a:srgbClr val="000000"/>
                          </a:solidFill>
                          <a:effectLst/>
                          <a:latin typeface="Arial" panose="020B0604020202020204" pitchFamily="34" charset="0"/>
                        </a:rPr>
                      </a:br>
                      <a:r>
                        <a:rPr lang="en-GB" sz="1100" b="1" i="0" u="none" strike="noStrike">
                          <a:solidFill>
                            <a:srgbClr val="000000"/>
                          </a:solidFill>
                          <a:effectLst/>
                          <a:latin typeface="Arial" panose="020B0604020202020204" pitchFamily="34" charset="0"/>
                        </a:rPr>
                        <a:t>milestones</a:t>
                      </a:r>
                    </a:p>
                  </a:txBody>
                  <a:tcPr marL="6350" marR="6350" marT="635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1" i="0" u="none" strike="noStrike" dirty="0">
                          <a:solidFill>
                            <a:srgbClr val="000000"/>
                          </a:solidFill>
                          <a:effectLst/>
                          <a:latin typeface="Arial" panose="020B0604020202020204" pitchFamily="34" charset="0"/>
                        </a:rPr>
                        <a:t>Year 1 unit costs</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1" i="0" u="none" strike="noStrike">
                          <a:solidFill>
                            <a:srgbClr val="000000"/>
                          </a:solidFill>
                          <a:effectLst/>
                          <a:latin typeface="Arial" panose="020B0604020202020204" pitchFamily="34" charset="0"/>
                        </a:rPr>
                        <a:t>Year 2 unit costs</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1" i="0" u="none" strike="noStrike">
                          <a:solidFill>
                            <a:srgbClr val="000000"/>
                          </a:solidFill>
                          <a:effectLst/>
                          <a:latin typeface="Arial" panose="020B0604020202020204" pitchFamily="34" charset="0"/>
                        </a:rPr>
                        <a:t>Year 3 unit costs</a:t>
                      </a:r>
                    </a:p>
                  </a:txBody>
                  <a:tcPr marL="6350" marR="6350" marT="635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40976390"/>
                  </a:ext>
                </a:extLst>
              </a:tr>
              <a:tr h="180975">
                <a:tc>
                  <a:txBody>
                    <a:bodyPr/>
                    <a:lstStyle/>
                    <a:p>
                      <a:pPr algn="l" fontAlgn="b"/>
                      <a:r>
                        <a:rPr lang="en-GB" sz="1100" b="0" i="0" u="none" strike="noStrike">
                          <a:solidFill>
                            <a:srgbClr val="000000"/>
                          </a:solidFill>
                          <a:effectLst/>
                          <a:latin typeface="Arial" panose="020B0604020202020204" pitchFamily="34" charset="0"/>
                        </a:rPr>
                        <a:t>Job start</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£140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£115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£95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extLst>
                  <a:ext uri="{0D108BD9-81ED-4DB2-BD59-A6C34878D82A}">
                    <a16:rowId xmlns:a16="http://schemas.microsoft.com/office/drawing/2014/main" val="540543370"/>
                  </a:ext>
                </a:extLst>
              </a:tr>
              <a:tr h="180975">
                <a:tc>
                  <a:txBody>
                    <a:bodyPr/>
                    <a:lstStyle/>
                    <a:p>
                      <a:pPr algn="l" fontAlgn="b"/>
                      <a:r>
                        <a:rPr lang="en-GB" sz="1100" b="0" i="0" u="none" strike="noStrike">
                          <a:solidFill>
                            <a:srgbClr val="000000"/>
                          </a:solidFill>
                          <a:effectLst/>
                          <a:latin typeface="Arial" panose="020B0604020202020204" pitchFamily="34" charset="0"/>
                        </a:rPr>
                        <a:t>3 months sustained</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£210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£173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£143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extLst>
                  <a:ext uri="{0D108BD9-81ED-4DB2-BD59-A6C34878D82A}">
                    <a16:rowId xmlns:a16="http://schemas.microsoft.com/office/drawing/2014/main" val="2890282358"/>
                  </a:ext>
                </a:extLst>
              </a:tr>
              <a:tr h="180975">
                <a:tc>
                  <a:txBody>
                    <a:bodyPr/>
                    <a:lstStyle/>
                    <a:p>
                      <a:pPr algn="l" fontAlgn="b"/>
                      <a:r>
                        <a:rPr lang="en-GB" sz="1100" b="0" i="0" u="none" strike="noStrike">
                          <a:solidFill>
                            <a:srgbClr val="000000"/>
                          </a:solidFill>
                          <a:effectLst/>
                          <a:latin typeface="Arial" panose="020B0604020202020204" pitchFamily="34" charset="0"/>
                        </a:rPr>
                        <a:t>6 months sustained</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£350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£288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£238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extLst>
                  <a:ext uri="{0D108BD9-81ED-4DB2-BD59-A6C34878D82A}">
                    <a16:rowId xmlns:a16="http://schemas.microsoft.com/office/drawing/2014/main" val="2153969383"/>
                  </a:ext>
                </a:extLst>
              </a:tr>
              <a:tr h="190500">
                <a:tc>
                  <a:txBody>
                    <a:bodyPr/>
                    <a:lstStyle/>
                    <a:p>
                      <a:pPr algn="l" fontAlgn="b"/>
                      <a:r>
                        <a:rPr lang="en-GB" sz="1100" b="1" i="0" u="none" strike="noStrike">
                          <a:solidFill>
                            <a:srgbClr val="000000"/>
                          </a:solidFill>
                          <a:effectLst/>
                          <a:latin typeface="Arial" panose="020B0604020202020204" pitchFamily="34" charset="0"/>
                        </a:rPr>
                        <a:t>Total Funding</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1" i="0" u="none" strike="noStrike">
                          <a:solidFill>
                            <a:srgbClr val="000000"/>
                          </a:solidFill>
                          <a:effectLst/>
                          <a:latin typeface="Arial" panose="020B0604020202020204" pitchFamily="34" charset="0"/>
                        </a:rPr>
                        <a:t>£700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1" i="0" u="none" strike="noStrike">
                          <a:solidFill>
                            <a:srgbClr val="000000"/>
                          </a:solidFill>
                          <a:effectLst/>
                          <a:latin typeface="Arial" panose="020B0604020202020204" pitchFamily="34" charset="0"/>
                        </a:rPr>
                        <a:t> £575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1" i="0" u="none" strike="noStrike" dirty="0">
                          <a:solidFill>
                            <a:srgbClr val="000000"/>
                          </a:solidFill>
                          <a:effectLst/>
                          <a:latin typeface="Arial" panose="020B0604020202020204" pitchFamily="34" charset="0"/>
                        </a:rPr>
                        <a:t> £475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51633899"/>
                  </a:ext>
                </a:extLst>
              </a:tr>
            </a:tbl>
          </a:graphicData>
        </a:graphic>
      </p:graphicFrame>
    </p:spTree>
    <p:extLst>
      <p:ext uri="{BB962C8B-B14F-4D97-AF65-F5344CB8AC3E}">
        <p14:creationId xmlns:p14="http://schemas.microsoft.com/office/powerpoint/2010/main" val="3703721050"/>
      </p:ext>
    </p:extLst>
  </p:cSld>
  <p:clrMapOvr>
    <a:masterClrMapping/>
  </p:clrMapOvr>
</p:sld>
</file>

<file path=ppt/theme/theme1.xml><?xml version="1.0" encoding="utf-8"?>
<a:theme xmlns:a="http://schemas.openxmlformats.org/drawingml/2006/main" name="Covers">
  <a:themeElements>
    <a:clrScheme name="CITB - PowerPoint">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7F8D99"/>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TB_Presentation_Resources.pptx  -  Read-Only" id="{11EBDB13-DA2E-49E4-80AD-65F616D503BF}" vid="{15A49967-154F-4AFD-8B13-422B6189DD41}"/>
    </a:ext>
  </a:extLst>
</a:theme>
</file>

<file path=ppt/theme/theme2.xml><?xml version="1.0" encoding="utf-8"?>
<a:theme xmlns:a="http://schemas.openxmlformats.org/drawingml/2006/main" name="Main Slides">
  <a:themeElements>
    <a:clrScheme name="Custom 3">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resentation_Resources.pptx  -  Read-Only" id="{11EBDB13-DA2E-49E4-80AD-65F616D503BF}" vid="{765B0193-17BD-4BA7-AE46-8BA1C898DC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C10DEC86DE48428B057EB9A61BDED7" ma:contentTypeVersion="4" ma:contentTypeDescription="Create a new document." ma:contentTypeScope="" ma:versionID="e8f99b393453b95479d62d2dd867ecc0">
  <xsd:schema xmlns:xsd="http://www.w3.org/2001/XMLSchema" xmlns:xs="http://www.w3.org/2001/XMLSchema" xmlns:p="http://schemas.microsoft.com/office/2006/metadata/properties" xmlns:ns2="8f3ad383-3768-42bd-8ff7-be145a74d73d" targetNamespace="http://schemas.microsoft.com/office/2006/metadata/properties" ma:root="true" ma:fieldsID="f401fece4ef36de4a13add89d492b6d5" ns2:_="">
    <xsd:import namespace="8f3ad383-3768-42bd-8ff7-be145a74d7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3ad383-3768-42bd-8ff7-be145a74d7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2F698-BDB2-424E-A635-CC7BDC79413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8f3ad383-3768-42bd-8ff7-be145a74d73d"/>
    <ds:schemaRef ds:uri="http://www.w3.org/XML/1998/namespace"/>
  </ds:schemaRefs>
</ds:datastoreItem>
</file>

<file path=customXml/itemProps2.xml><?xml version="1.0" encoding="utf-8"?>
<ds:datastoreItem xmlns:ds="http://schemas.openxmlformats.org/officeDocument/2006/customXml" ds:itemID="{4BCEDE9F-66AC-42C4-AB13-16C195FF42E6}">
  <ds:schemaRefs>
    <ds:schemaRef ds:uri="http://schemas.microsoft.com/sharepoint/v3/contenttype/forms"/>
  </ds:schemaRefs>
</ds:datastoreItem>
</file>

<file path=customXml/itemProps3.xml><?xml version="1.0" encoding="utf-8"?>
<ds:datastoreItem xmlns:ds="http://schemas.openxmlformats.org/officeDocument/2006/customXml" ds:itemID="{FD642E80-DAAD-4674-98B4-F8B05906A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3ad383-3768-42bd-8ff7-be145a74d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CITB_Presentation_Resources</Template>
  <TotalTime>238</TotalTime>
  <Words>770</Words>
  <Application>Microsoft Office PowerPoint</Application>
  <PresentationFormat>On-screen Show (16:9)</PresentationFormat>
  <Paragraphs>112</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Segoe UI</vt:lpstr>
      <vt:lpstr>Times New Roman</vt:lpstr>
      <vt:lpstr>Covers</vt:lpstr>
      <vt:lpstr>Main Slides</vt:lpstr>
      <vt:lpstr>England Construction Opportunities Supporting Individuals into Sustained Employment within the Construction Industry</vt:lpstr>
      <vt:lpstr>Agenda</vt:lpstr>
      <vt:lpstr>England Construction Opportunities</vt:lpstr>
      <vt:lpstr>What we have done so far</vt:lpstr>
      <vt:lpstr>Support for sustained employment</vt:lpstr>
      <vt:lpstr>CITB Proposal</vt:lpstr>
      <vt:lpstr>Supplier commitment</vt:lpstr>
      <vt:lpstr>CITB Proposal - Targets</vt:lpstr>
      <vt:lpstr>CITB Proposal - Costing Model</vt:lpstr>
      <vt:lpstr>PowerPoint Presentation</vt:lpstr>
      <vt:lpstr>What we need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 Construction Opportunities Supporting Individuals into Sustained Employment within the Construction Industry</dc:title>
  <dc:creator>Cheryl Morgan</dc:creator>
  <cp:lastModifiedBy>Elaine Morrissey</cp:lastModifiedBy>
  <cp:revision>113</cp:revision>
  <dcterms:created xsi:type="dcterms:W3CDTF">2022-03-31T15:54:44Z</dcterms:created>
  <dcterms:modified xsi:type="dcterms:W3CDTF">2022-04-12T09:45:27Z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0x010100E3C10DEC86DE48428B057EB9A61BDED7</vt:lpwstr>
  </property>
  <property fmtid="{D5CDD505-2E9C-101B-9397-08002B2CF9AE}" pid="3" name="_dlc_DocIdItemGuid">
    <vt:lpwstr>ab1ab913-1738-4272-9307-bc720f80d8a0</vt:lpwstr>
  </property>
</Properties>
</file>